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webextensions/webextension1.xml" ContentType="application/vnd.ms-office.webextension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8"/>
  </p:notesMasterIdLst>
  <p:sldIdLst>
    <p:sldId id="311" r:id="rId3"/>
    <p:sldId id="291" r:id="rId4"/>
    <p:sldId id="297" r:id="rId5"/>
    <p:sldId id="292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94" r:id="rId22"/>
    <p:sldId id="298" r:id="rId23"/>
    <p:sldId id="296" r:id="rId24"/>
    <p:sldId id="302" r:id="rId25"/>
    <p:sldId id="299" r:id="rId26"/>
    <p:sldId id="303" r:id="rId27"/>
    <p:sldId id="304" r:id="rId28"/>
    <p:sldId id="305" r:id="rId29"/>
    <p:sldId id="300" r:id="rId30"/>
    <p:sldId id="306" r:id="rId31"/>
    <p:sldId id="295" r:id="rId32"/>
    <p:sldId id="309" r:id="rId33"/>
    <p:sldId id="308" r:id="rId34"/>
    <p:sldId id="307" r:id="rId35"/>
    <p:sldId id="312" r:id="rId36"/>
    <p:sldId id="290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 병우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0000"/>
    <a:srgbClr val="6CFC6C"/>
    <a:srgbClr val="BEFEBE"/>
    <a:srgbClr val="333333"/>
    <a:srgbClr val="CCFEBE"/>
    <a:srgbClr val="9DFD83"/>
    <a:srgbClr val="020B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60"/>
  </p:normalViewPr>
  <p:slideViewPr>
    <p:cSldViewPr snapToGrid="0">
      <p:cViewPr>
        <p:scale>
          <a:sx n="75" d="100"/>
          <a:sy n="75" d="100"/>
        </p:scale>
        <p:origin x="227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slide" Target="slides/slide24.xml" /><Relationship Id="rId39" Type="http://schemas.openxmlformats.org/officeDocument/2006/relationships/commentAuthors" Target="commentAuthors.xml" /><Relationship Id="rId3" Type="http://schemas.openxmlformats.org/officeDocument/2006/relationships/slide" Target="slides/slide1.xml" /><Relationship Id="rId21" Type="http://schemas.openxmlformats.org/officeDocument/2006/relationships/slide" Target="slides/slide19.xml" /><Relationship Id="rId34" Type="http://schemas.openxmlformats.org/officeDocument/2006/relationships/slide" Target="slides/slide32.xml" /><Relationship Id="rId42" Type="http://schemas.openxmlformats.org/officeDocument/2006/relationships/theme" Target="theme/theme1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slide" Target="slides/slide23.xml" /><Relationship Id="rId33" Type="http://schemas.openxmlformats.org/officeDocument/2006/relationships/slide" Target="slides/slide31.xml" /><Relationship Id="rId38" Type="http://schemas.openxmlformats.org/officeDocument/2006/relationships/notesMaster" Target="notesMasters/notesMaster1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slide" Target="slides/slide18.xml" /><Relationship Id="rId29" Type="http://schemas.openxmlformats.org/officeDocument/2006/relationships/slide" Target="slides/slide27.xml" /><Relationship Id="rId41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slide" Target="slides/slide22.xml" /><Relationship Id="rId32" Type="http://schemas.openxmlformats.org/officeDocument/2006/relationships/slide" Target="slides/slide30.xml" /><Relationship Id="rId37" Type="http://schemas.openxmlformats.org/officeDocument/2006/relationships/slide" Target="slides/slide35.xml" /><Relationship Id="rId40" Type="http://schemas.openxmlformats.org/officeDocument/2006/relationships/presProps" Target="presProps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slide" Target="slides/slide21.xml" /><Relationship Id="rId28" Type="http://schemas.openxmlformats.org/officeDocument/2006/relationships/slide" Target="slides/slide26.xml" /><Relationship Id="rId36" Type="http://schemas.openxmlformats.org/officeDocument/2006/relationships/slide" Target="slides/slide34.xml" /><Relationship Id="rId10" Type="http://schemas.openxmlformats.org/officeDocument/2006/relationships/slide" Target="slides/slide8.xml" /><Relationship Id="rId19" Type="http://schemas.openxmlformats.org/officeDocument/2006/relationships/slide" Target="slides/slide17.xml" /><Relationship Id="rId31" Type="http://schemas.openxmlformats.org/officeDocument/2006/relationships/slide" Target="slides/slide29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slide" Target="slides/slide20.xml" /><Relationship Id="rId27" Type="http://schemas.openxmlformats.org/officeDocument/2006/relationships/slide" Target="slides/slide25.xml" /><Relationship Id="rId30" Type="http://schemas.openxmlformats.org/officeDocument/2006/relationships/slide" Target="slides/slide28.xml" /><Relationship Id="rId35" Type="http://schemas.openxmlformats.org/officeDocument/2006/relationships/slide" Target="slides/slide33.xml" /><Relationship Id="rId43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62635-D936-48BC-978C-212F515B35E0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48C7A-68CA-4027-AB72-0FA7C16838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4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5958-CF8D-4BC7-83F9-4CBA3DF72C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859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5E3FB-8077-66EA-3EB6-447412824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E125C5-33D8-C18E-7FC4-B25DBC423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8F1F5B-49F2-DD99-971B-0ED7755C4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1781-27B5-45CB-8C25-EEE5669C40AC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7D7E4-C353-0ABB-9E61-1CA7DC72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063C69-784A-E1DB-BC62-34AAE135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B46F-C3B3-4901-92F1-F544171AE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32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AE6B7-4E28-93B3-EF5B-FC884717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FAB721-70DD-799D-15EF-F4BF089A5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1B254B-619D-FB94-C673-66768CB7F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1781-27B5-45CB-8C25-EEE5669C40AC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2BDB82-B515-A7FC-C547-6D9D04280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9F6EF-71F2-47A5-3898-232060E98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B46F-C3B3-4901-92F1-F544171AE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67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E84A3F-B5FE-A145-F3C3-ADF6166E43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5D0666-D246-0AF7-30D5-1B05FBF3E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9A0284-F652-1401-498A-05194C88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1781-27B5-45CB-8C25-EEE5669C40AC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5F0B4D-5F7C-50B4-F068-76609C463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1151FB-A267-DE8A-728E-A41603CE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B46F-C3B3-4901-92F1-F544171AE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814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1" cy="6848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1" b="1" i="0">
                <a:solidFill>
                  <a:srgbClr val="B3B3B3"/>
                </a:solidFill>
                <a:latin typeface="나눔스퀘어OTF Bold"/>
                <a:cs typeface="나눔스퀘어OTF Bold"/>
              </a:defRPr>
            </a:lvl1pPr>
          </a:lstStyle>
          <a:p>
            <a:pPr marL="7701">
              <a:lnSpc>
                <a:spcPts val="1161"/>
              </a:lnSpc>
            </a:pPr>
            <a:r>
              <a:rPr lang="ko-KR" altLang="en-US" spc="-49"/>
              <a:t>청년농부</a:t>
            </a:r>
            <a:r>
              <a:rPr lang="ko-KR" altLang="en-US" spc="-15"/>
              <a:t> </a:t>
            </a:r>
            <a:r>
              <a:rPr lang="en-US" altLang="ko-KR"/>
              <a:t>IR</a:t>
            </a:r>
            <a:r>
              <a:rPr lang="ko-KR" altLang="en-US" spc="-42"/>
              <a:t> </a:t>
            </a:r>
            <a:r>
              <a:rPr lang="ko-KR" altLang="en-US" spc="-15"/>
              <a:t>자료</a:t>
            </a:r>
            <a:endParaRPr lang="ko-KR" altLang="en-US" spc="-1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1169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58292" y="1134088"/>
            <a:ext cx="7675417" cy="415178"/>
          </a:xfrm>
        </p:spPr>
        <p:txBody>
          <a:bodyPr lIns="0" tIns="0" rIns="0" bIns="0"/>
          <a:lstStyle>
            <a:lvl1pPr>
              <a:defRPr sz="2698" b="1" i="0">
                <a:solidFill>
                  <a:srgbClr val="292929"/>
                </a:solidFill>
                <a:latin typeface="에스코어 드림 7 ExtraBold"/>
                <a:cs typeface="에스코어 드림 7 Extra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1" b="1" i="0">
                <a:solidFill>
                  <a:srgbClr val="B3B3B3"/>
                </a:solidFill>
                <a:latin typeface="나눔스퀘어OTF Bold"/>
                <a:cs typeface="나눔스퀘어OTF Bold"/>
              </a:defRPr>
            </a:lvl1pPr>
          </a:lstStyle>
          <a:p>
            <a:pPr marL="7701">
              <a:lnSpc>
                <a:spcPts val="1161"/>
              </a:lnSpc>
            </a:pPr>
            <a:r>
              <a:rPr lang="ko-KR" altLang="en-US" spc="-49"/>
              <a:t>청년농부</a:t>
            </a:r>
            <a:r>
              <a:rPr lang="ko-KR" altLang="en-US" spc="-15"/>
              <a:t> </a:t>
            </a:r>
            <a:r>
              <a:rPr lang="en-US" altLang="ko-KR"/>
              <a:t>IR</a:t>
            </a:r>
            <a:r>
              <a:rPr lang="ko-KR" altLang="en-US" spc="-42"/>
              <a:t> </a:t>
            </a:r>
            <a:r>
              <a:rPr lang="ko-KR" altLang="en-US" spc="-15"/>
              <a:t>자료</a:t>
            </a:r>
            <a:endParaRPr lang="ko-KR" altLang="en-US" spc="-1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3906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55700" y="2933494"/>
            <a:ext cx="4540614" cy="2959221"/>
          </a:xfrm>
          <a:custGeom>
            <a:avLst/>
            <a:gdLst/>
            <a:ahLst/>
            <a:cxnLst/>
            <a:rect l="l" t="t" r="r" b="b"/>
            <a:pathLst>
              <a:path w="7487284" h="4879975">
                <a:moveTo>
                  <a:pt x="7235381" y="0"/>
                </a:moveTo>
                <a:lnTo>
                  <a:pt x="251301" y="0"/>
                </a:lnTo>
                <a:lnTo>
                  <a:pt x="206129" y="4048"/>
                </a:lnTo>
                <a:lnTo>
                  <a:pt x="163613" y="15721"/>
                </a:lnTo>
                <a:lnTo>
                  <a:pt x="124463" y="34309"/>
                </a:lnTo>
                <a:lnTo>
                  <a:pt x="89390" y="59102"/>
                </a:lnTo>
                <a:lnTo>
                  <a:pt x="59102" y="89390"/>
                </a:lnTo>
                <a:lnTo>
                  <a:pt x="34309" y="124463"/>
                </a:lnTo>
                <a:lnTo>
                  <a:pt x="15721" y="163613"/>
                </a:lnTo>
                <a:lnTo>
                  <a:pt x="4048" y="206129"/>
                </a:lnTo>
                <a:lnTo>
                  <a:pt x="0" y="251301"/>
                </a:lnTo>
                <a:lnTo>
                  <a:pt x="0" y="4628131"/>
                </a:lnTo>
                <a:lnTo>
                  <a:pt x="4048" y="4673303"/>
                </a:lnTo>
                <a:lnTo>
                  <a:pt x="15721" y="4715819"/>
                </a:lnTo>
                <a:lnTo>
                  <a:pt x="34309" y="4754968"/>
                </a:lnTo>
                <a:lnTo>
                  <a:pt x="59102" y="4790042"/>
                </a:lnTo>
                <a:lnTo>
                  <a:pt x="89390" y="4820330"/>
                </a:lnTo>
                <a:lnTo>
                  <a:pt x="124463" y="4845122"/>
                </a:lnTo>
                <a:lnTo>
                  <a:pt x="163613" y="4863710"/>
                </a:lnTo>
                <a:lnTo>
                  <a:pt x="206129" y="4875383"/>
                </a:lnTo>
                <a:lnTo>
                  <a:pt x="251301" y="4879432"/>
                </a:lnTo>
                <a:lnTo>
                  <a:pt x="7235381" y="4879432"/>
                </a:lnTo>
                <a:lnTo>
                  <a:pt x="7280553" y="4875383"/>
                </a:lnTo>
                <a:lnTo>
                  <a:pt x="7323069" y="4863710"/>
                </a:lnTo>
                <a:lnTo>
                  <a:pt x="7362219" y="4845122"/>
                </a:lnTo>
                <a:lnTo>
                  <a:pt x="7397292" y="4820330"/>
                </a:lnTo>
                <a:lnTo>
                  <a:pt x="7427580" y="4790042"/>
                </a:lnTo>
                <a:lnTo>
                  <a:pt x="7452373" y="4754968"/>
                </a:lnTo>
                <a:lnTo>
                  <a:pt x="7470961" y="4715819"/>
                </a:lnTo>
                <a:lnTo>
                  <a:pt x="7482634" y="4673303"/>
                </a:lnTo>
                <a:lnTo>
                  <a:pt x="7486683" y="4628131"/>
                </a:lnTo>
                <a:lnTo>
                  <a:pt x="7486683" y="251301"/>
                </a:lnTo>
                <a:lnTo>
                  <a:pt x="7482634" y="206129"/>
                </a:lnTo>
                <a:lnTo>
                  <a:pt x="7470961" y="163613"/>
                </a:lnTo>
                <a:lnTo>
                  <a:pt x="7452373" y="124463"/>
                </a:lnTo>
                <a:lnTo>
                  <a:pt x="7427580" y="89390"/>
                </a:lnTo>
                <a:lnTo>
                  <a:pt x="7397292" y="59102"/>
                </a:lnTo>
                <a:lnTo>
                  <a:pt x="7362219" y="34309"/>
                </a:lnTo>
                <a:lnTo>
                  <a:pt x="7323069" y="15721"/>
                </a:lnTo>
                <a:lnTo>
                  <a:pt x="7280553" y="4048"/>
                </a:lnTo>
                <a:lnTo>
                  <a:pt x="7235381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58292" y="1134088"/>
            <a:ext cx="7675417" cy="415178"/>
          </a:xfrm>
        </p:spPr>
        <p:txBody>
          <a:bodyPr lIns="0" tIns="0" rIns="0" bIns="0"/>
          <a:lstStyle>
            <a:lvl1pPr>
              <a:defRPr sz="2698" b="1" i="0">
                <a:solidFill>
                  <a:srgbClr val="292929"/>
                </a:solidFill>
                <a:latin typeface="에스코어 드림 7 ExtraBold"/>
                <a:cs typeface="에스코어 드림 7 Extra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1" b="1" i="0">
                <a:solidFill>
                  <a:srgbClr val="B3B3B3"/>
                </a:solidFill>
                <a:latin typeface="나눔스퀘어OTF Bold"/>
                <a:cs typeface="나눔스퀘어OTF Bold"/>
              </a:defRPr>
            </a:lvl1pPr>
          </a:lstStyle>
          <a:p>
            <a:pPr marL="7701">
              <a:lnSpc>
                <a:spcPts val="1161"/>
              </a:lnSpc>
            </a:pPr>
            <a:r>
              <a:rPr lang="ko-KR" altLang="en-US" spc="-49"/>
              <a:t>청년농부</a:t>
            </a:r>
            <a:r>
              <a:rPr lang="ko-KR" altLang="en-US" spc="-15"/>
              <a:t> </a:t>
            </a:r>
            <a:r>
              <a:rPr lang="en-US" altLang="ko-KR"/>
              <a:t>IR</a:t>
            </a:r>
            <a:r>
              <a:rPr lang="ko-KR" altLang="en-US" spc="-42"/>
              <a:t> </a:t>
            </a:r>
            <a:r>
              <a:rPr lang="ko-KR" altLang="en-US" spc="-15"/>
              <a:t>자료</a:t>
            </a:r>
            <a:endParaRPr lang="ko-KR" altLang="en-US" spc="-1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9353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EEFEE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58292" y="1134088"/>
            <a:ext cx="7675417" cy="415178"/>
          </a:xfrm>
        </p:spPr>
        <p:txBody>
          <a:bodyPr lIns="0" tIns="0" rIns="0" bIns="0"/>
          <a:lstStyle>
            <a:lvl1pPr>
              <a:defRPr sz="2698" b="1" i="0">
                <a:solidFill>
                  <a:srgbClr val="292929"/>
                </a:solidFill>
                <a:latin typeface="에스코어 드림 7 ExtraBold"/>
                <a:cs typeface="에스코어 드림 7 Extra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1" b="1" i="0">
                <a:solidFill>
                  <a:srgbClr val="B3B3B3"/>
                </a:solidFill>
                <a:latin typeface="나눔스퀘어OTF Bold"/>
                <a:cs typeface="나눔스퀘어OTF Bold"/>
              </a:defRPr>
            </a:lvl1pPr>
          </a:lstStyle>
          <a:p>
            <a:pPr marL="7701">
              <a:lnSpc>
                <a:spcPts val="1161"/>
              </a:lnSpc>
            </a:pPr>
            <a:r>
              <a:rPr lang="ko-KR" altLang="en-US" spc="-49"/>
              <a:t>청년농부</a:t>
            </a:r>
            <a:r>
              <a:rPr lang="ko-KR" altLang="en-US" spc="-15"/>
              <a:t> </a:t>
            </a:r>
            <a:r>
              <a:rPr lang="en-US" altLang="ko-KR"/>
              <a:t>IR</a:t>
            </a:r>
            <a:r>
              <a:rPr lang="ko-KR" altLang="en-US" spc="-42"/>
              <a:t> </a:t>
            </a:r>
            <a:r>
              <a:rPr lang="ko-KR" altLang="en-US" spc="-15"/>
              <a:t>자료</a:t>
            </a:r>
            <a:endParaRPr lang="ko-KR" altLang="en-US" spc="-1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5445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bg object 17"/>
          <p:cNvSpPr/>
          <p:nvPr/>
        </p:nvSpPr>
        <p:spPr>
          <a:xfrm>
            <a:off x="2285999" y="1206415"/>
            <a:ext cx="1524193" cy="457457"/>
          </a:xfrm>
          <a:custGeom>
            <a:avLst/>
            <a:gdLst/>
            <a:ahLst/>
            <a:cxnLst/>
            <a:rect l="l" t="t" r="r" b="b"/>
            <a:pathLst>
              <a:path w="2513329" h="754380">
                <a:moveTo>
                  <a:pt x="2136060" y="0"/>
                </a:moveTo>
                <a:lnTo>
                  <a:pt x="376951" y="0"/>
                </a:lnTo>
                <a:lnTo>
                  <a:pt x="329668" y="2937"/>
                </a:lnTo>
                <a:lnTo>
                  <a:pt x="284137" y="11512"/>
                </a:lnTo>
                <a:lnTo>
                  <a:pt x="240712" y="25373"/>
                </a:lnTo>
                <a:lnTo>
                  <a:pt x="199746" y="44166"/>
                </a:lnTo>
                <a:lnTo>
                  <a:pt x="161592" y="67537"/>
                </a:lnTo>
                <a:lnTo>
                  <a:pt x="126604" y="95134"/>
                </a:lnTo>
                <a:lnTo>
                  <a:pt x="95134" y="126604"/>
                </a:lnTo>
                <a:lnTo>
                  <a:pt x="67537" y="161592"/>
                </a:lnTo>
                <a:lnTo>
                  <a:pt x="44166" y="199746"/>
                </a:lnTo>
                <a:lnTo>
                  <a:pt x="25373" y="240712"/>
                </a:lnTo>
                <a:lnTo>
                  <a:pt x="11512" y="284137"/>
                </a:lnTo>
                <a:lnTo>
                  <a:pt x="2937" y="329668"/>
                </a:lnTo>
                <a:lnTo>
                  <a:pt x="0" y="376951"/>
                </a:lnTo>
                <a:lnTo>
                  <a:pt x="2937" y="424235"/>
                </a:lnTo>
                <a:lnTo>
                  <a:pt x="11512" y="469766"/>
                </a:lnTo>
                <a:lnTo>
                  <a:pt x="25373" y="513191"/>
                </a:lnTo>
                <a:lnTo>
                  <a:pt x="44166" y="554157"/>
                </a:lnTo>
                <a:lnTo>
                  <a:pt x="67537" y="592311"/>
                </a:lnTo>
                <a:lnTo>
                  <a:pt x="95134" y="627299"/>
                </a:lnTo>
                <a:lnTo>
                  <a:pt x="126604" y="658768"/>
                </a:lnTo>
                <a:lnTo>
                  <a:pt x="161592" y="686365"/>
                </a:lnTo>
                <a:lnTo>
                  <a:pt x="199746" y="709737"/>
                </a:lnTo>
                <a:lnTo>
                  <a:pt x="240712" y="728530"/>
                </a:lnTo>
                <a:lnTo>
                  <a:pt x="284137" y="742391"/>
                </a:lnTo>
                <a:lnTo>
                  <a:pt x="329668" y="750966"/>
                </a:lnTo>
                <a:lnTo>
                  <a:pt x="376951" y="753903"/>
                </a:lnTo>
                <a:lnTo>
                  <a:pt x="2136060" y="753903"/>
                </a:lnTo>
                <a:lnTo>
                  <a:pt x="2183344" y="750966"/>
                </a:lnTo>
                <a:lnTo>
                  <a:pt x="2228875" y="742391"/>
                </a:lnTo>
                <a:lnTo>
                  <a:pt x="2272300" y="728530"/>
                </a:lnTo>
                <a:lnTo>
                  <a:pt x="2313266" y="709737"/>
                </a:lnTo>
                <a:lnTo>
                  <a:pt x="2351420" y="686365"/>
                </a:lnTo>
                <a:lnTo>
                  <a:pt x="2386408" y="658768"/>
                </a:lnTo>
                <a:lnTo>
                  <a:pt x="2417877" y="627299"/>
                </a:lnTo>
                <a:lnTo>
                  <a:pt x="2445474" y="592311"/>
                </a:lnTo>
                <a:lnTo>
                  <a:pt x="2468846" y="554157"/>
                </a:lnTo>
                <a:lnTo>
                  <a:pt x="2487639" y="513191"/>
                </a:lnTo>
                <a:lnTo>
                  <a:pt x="2501499" y="469766"/>
                </a:lnTo>
                <a:lnTo>
                  <a:pt x="2510075" y="424235"/>
                </a:lnTo>
                <a:lnTo>
                  <a:pt x="2513012" y="376951"/>
                </a:lnTo>
                <a:lnTo>
                  <a:pt x="2510075" y="329668"/>
                </a:lnTo>
                <a:lnTo>
                  <a:pt x="2501499" y="284137"/>
                </a:lnTo>
                <a:lnTo>
                  <a:pt x="2487639" y="240712"/>
                </a:lnTo>
                <a:lnTo>
                  <a:pt x="2468846" y="199746"/>
                </a:lnTo>
                <a:lnTo>
                  <a:pt x="2445474" y="161592"/>
                </a:lnTo>
                <a:lnTo>
                  <a:pt x="2417877" y="126604"/>
                </a:lnTo>
                <a:lnTo>
                  <a:pt x="2386408" y="95134"/>
                </a:lnTo>
                <a:lnTo>
                  <a:pt x="2351420" y="67537"/>
                </a:lnTo>
                <a:lnTo>
                  <a:pt x="2313266" y="44166"/>
                </a:lnTo>
                <a:lnTo>
                  <a:pt x="2272300" y="25373"/>
                </a:lnTo>
                <a:lnTo>
                  <a:pt x="2228875" y="11512"/>
                </a:lnTo>
                <a:lnTo>
                  <a:pt x="2183344" y="2937"/>
                </a:lnTo>
                <a:lnTo>
                  <a:pt x="21360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bg object 18"/>
          <p:cNvSpPr/>
          <p:nvPr/>
        </p:nvSpPr>
        <p:spPr>
          <a:xfrm>
            <a:off x="2286000" y="1401821"/>
            <a:ext cx="1317783" cy="261844"/>
          </a:xfrm>
          <a:custGeom>
            <a:avLst/>
            <a:gdLst/>
            <a:ahLst/>
            <a:cxnLst/>
            <a:rect l="l" t="t" r="r" b="b"/>
            <a:pathLst>
              <a:path w="2172970" h="431800">
                <a:moveTo>
                  <a:pt x="2172824" y="429381"/>
                </a:moveTo>
                <a:lnTo>
                  <a:pt x="2136060" y="431664"/>
                </a:lnTo>
                <a:lnTo>
                  <a:pt x="376951" y="431664"/>
                </a:lnTo>
                <a:lnTo>
                  <a:pt x="329668" y="428727"/>
                </a:lnTo>
              </a:path>
              <a:path w="2172970" h="431800">
                <a:moveTo>
                  <a:pt x="5670" y="116512"/>
                </a:moveTo>
                <a:lnTo>
                  <a:pt x="2936" y="101996"/>
                </a:lnTo>
                <a:lnTo>
                  <a:pt x="0" y="54712"/>
                </a:lnTo>
                <a:lnTo>
                  <a:pt x="2936" y="7428"/>
                </a:lnTo>
                <a:lnTo>
                  <a:pt x="4336" y="0"/>
                </a:lnTo>
              </a:path>
            </a:pathLst>
          </a:custGeom>
          <a:ln w="41883">
            <a:solidFill>
              <a:srgbClr val="FB615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1" b="1" i="0">
                <a:solidFill>
                  <a:srgbClr val="B3B3B3"/>
                </a:solidFill>
                <a:latin typeface="나눔스퀘어OTF Bold"/>
                <a:cs typeface="나눔스퀘어OTF Bold"/>
              </a:defRPr>
            </a:lvl1pPr>
          </a:lstStyle>
          <a:p>
            <a:pPr marL="7701">
              <a:lnSpc>
                <a:spcPts val="1161"/>
              </a:lnSpc>
            </a:pPr>
            <a:r>
              <a:rPr lang="ko-KR" altLang="en-US" spc="-49"/>
              <a:t>청년농부</a:t>
            </a:r>
            <a:r>
              <a:rPr lang="ko-KR" altLang="en-US" spc="-15"/>
              <a:t> </a:t>
            </a:r>
            <a:r>
              <a:rPr lang="en-US" altLang="ko-KR"/>
              <a:t>IR</a:t>
            </a:r>
            <a:r>
              <a:rPr lang="ko-KR" altLang="en-US" spc="-42"/>
              <a:t> </a:t>
            </a:r>
            <a:r>
              <a:rPr lang="ko-KR" altLang="en-US" spc="-15"/>
              <a:t>자료</a:t>
            </a:r>
            <a:endParaRPr lang="ko-KR" altLang="en-US" spc="-1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9901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BD9CD-7182-45CE-2940-C0A1DE81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D24B1-C547-EC1C-B61C-E78E46AC8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7C82DD-7544-CA9A-4541-B2F807E0C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1781-27B5-45CB-8C25-EEE5669C40AC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75C542-4814-ADE2-08E5-913ABC025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27ECA-10F5-C256-C51A-2F4BBBAE8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B46F-C3B3-4901-92F1-F544171AE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280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65862-6775-B0A8-3E41-621E2E62A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77EE11-B80E-43AF-F0EB-59E5E1B0D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59308C-4C82-C49B-BC16-7C147AB13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1781-27B5-45CB-8C25-EEE5669C40AC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AEA6D5-36AF-B8CA-CA40-68423A945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E54E92-856C-1E3E-8C1F-0839205C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B46F-C3B3-4901-92F1-F544171AE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52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40ACF-1155-048D-9603-8F6503A96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D0E117-2B57-F8B4-57D9-609FC7D1B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EFFC12-0AE6-C06C-F194-19B61A205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C4A9A3-A082-F7A6-1AE3-A53AE14A6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1781-27B5-45CB-8C25-EEE5669C40AC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EA6231-9414-697C-8B72-D57783F02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7B1288-707E-3A8B-349E-A4CCFA5E7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B46F-C3B3-4901-92F1-F544171AE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9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E98CA-CC7F-5C34-1F18-8CB43EB87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08789B-FD19-E6D7-9D75-8DFD3E9C1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B1F809-8182-72C7-0285-66C0D3B20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2337C1-6868-A7AD-D50E-E140E3DB71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FCD656-1C34-8817-55EF-C59E1ADA52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19C5B8-5384-DCF4-29F6-9BF3498A1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1781-27B5-45CB-8C25-EEE5669C40AC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B07FCA-AC85-8973-24D4-F28EE4C2C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B97303-F17C-EF7D-E289-25BECE11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B46F-C3B3-4901-92F1-F544171AE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14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542DE-51DB-CE3A-74D9-21755FD8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BA9A87-7100-8B6D-8638-CA1DEE2EF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1781-27B5-45CB-8C25-EEE5669C40AC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280503-0552-85C2-CD0E-4FEB15006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196AB3-ED9F-0710-5FDF-60C758CCB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B46F-C3B3-4901-92F1-F544171AE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37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931DCD-F831-DE25-AFD8-59DD98B9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1781-27B5-45CB-8C25-EEE5669C40AC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20A82A-D7C9-D72F-3097-4C5D39708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EBF55-6EDF-6EA1-9392-77830D1D2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B46F-C3B3-4901-92F1-F544171AE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47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8DB52-9992-5AD9-ECF4-BAE776C8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05A504-3546-1B8A-534F-5EDC7CBB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9F6859-FE9A-DCFD-91FC-64A79CAAE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37244F-B609-9D9D-42E6-9ED7C2529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1781-27B5-45CB-8C25-EEE5669C40AC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BC7DF3-C8A0-E611-156D-2F806D1B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2F124C-2F0F-659C-E8F8-48B3229E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B46F-C3B3-4901-92F1-F544171AE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201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805BD-293D-5560-A1E8-90F89413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A882FA-987A-F482-2F87-0E3B51B01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F9B29C-41EE-5E2F-0E2B-36BBD2DA8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D33ABD-FCDE-8A3B-7259-C127376E5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1781-27B5-45CB-8C25-EEE5669C40AC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6DFD6C-D976-CC8B-E662-BDAA75BF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058B3D-BAF5-530B-BC7B-9688C58CB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B46F-C3B3-4901-92F1-F544171AE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95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slideLayout" Target="../slideLayouts/slideLayout13.xml" /><Relationship Id="rId1" Type="http://schemas.openxmlformats.org/officeDocument/2006/relationships/slideLayout" Target="../slideLayouts/slideLayout12.xml" /><Relationship Id="rId6" Type="http://schemas.openxmlformats.org/officeDocument/2006/relationships/theme" Target="../theme/theme2.xml" /><Relationship Id="rId5" Type="http://schemas.openxmlformats.org/officeDocument/2006/relationships/slideLayout" Target="../slideLayouts/slideLayout16.xml" /><Relationship Id="rId4" Type="http://schemas.openxmlformats.org/officeDocument/2006/relationships/slideLayout" Target="../slideLayouts/slideLayout15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C11569-0CE9-514E-BF4E-33FB4D54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BAB234-AA77-E53D-0F20-02DB946A9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D3E004-2587-67CC-A5AD-410173270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41781-27B5-45CB-8C25-EEE5669C40AC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694F3F-AA63-D3A4-1798-0540222436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EE00F-3140-86E4-4D87-DE6B3F169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CB46F-C3B3-4901-92F1-F544171AE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5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58292" y="1134088"/>
            <a:ext cx="7675417" cy="6848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1" i="0">
                <a:solidFill>
                  <a:srgbClr val="292929"/>
                </a:solidFill>
                <a:latin typeface="에스코어 드림 7 ExtraBold"/>
                <a:cs typeface="에스코어 드림 7 Extra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73298" y="6443445"/>
            <a:ext cx="8510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1" b="1" i="0">
                <a:solidFill>
                  <a:srgbClr val="B3B3B3"/>
                </a:solidFill>
                <a:latin typeface="나눔스퀘어OTF Bold"/>
                <a:cs typeface="나눔스퀘어OTF Bold"/>
              </a:defRPr>
            </a:lvl1pPr>
          </a:lstStyle>
          <a:p>
            <a:pPr marL="7701">
              <a:lnSpc>
                <a:spcPts val="1161"/>
              </a:lnSpc>
            </a:pPr>
            <a:r>
              <a:rPr lang="ko-KR" altLang="en-US" spc="-49"/>
              <a:t>청년농부</a:t>
            </a:r>
            <a:r>
              <a:rPr lang="ko-KR" altLang="en-US" spc="-15"/>
              <a:t> </a:t>
            </a:r>
            <a:r>
              <a:rPr lang="en-US" altLang="ko-KR"/>
              <a:t>IR</a:t>
            </a:r>
            <a:r>
              <a:rPr lang="ko-KR" altLang="en-US" spc="-42"/>
              <a:t> </a:t>
            </a:r>
            <a:r>
              <a:rPr lang="ko-KR" altLang="en-US" spc="-15"/>
              <a:t>자료</a:t>
            </a:r>
            <a:endParaRPr lang="ko-KR" altLang="en-US" spc="-1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2132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 /><Relationship Id="rId3" Type="http://schemas.openxmlformats.org/officeDocument/2006/relationships/image" Target="../media/image26.png" /><Relationship Id="rId7" Type="http://schemas.openxmlformats.org/officeDocument/2006/relationships/image" Target="../media/image30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29.png" /><Relationship Id="rId5" Type="http://schemas.openxmlformats.org/officeDocument/2006/relationships/image" Target="../media/image28.png" /><Relationship Id="rId10" Type="http://schemas.openxmlformats.org/officeDocument/2006/relationships/image" Target="../media/image33.png" /><Relationship Id="rId4" Type="http://schemas.openxmlformats.org/officeDocument/2006/relationships/image" Target="../media/image27.png" /><Relationship Id="rId9" Type="http://schemas.openxmlformats.org/officeDocument/2006/relationships/image" Target="../media/image32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14.xml" /><Relationship Id="rId5" Type="http://schemas.openxmlformats.org/officeDocument/2006/relationships/image" Target="../media/image37.png" /><Relationship Id="rId4" Type="http://schemas.openxmlformats.org/officeDocument/2006/relationships/image" Target="../media/image36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13.xml" /><Relationship Id="rId5" Type="http://schemas.openxmlformats.org/officeDocument/2006/relationships/image" Target="../media/image41.png" /><Relationship Id="rId4" Type="http://schemas.openxmlformats.org/officeDocument/2006/relationships/image" Target="../media/image40.png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 /><Relationship Id="rId13" Type="http://schemas.openxmlformats.org/officeDocument/2006/relationships/image" Target="../media/image53.png" /><Relationship Id="rId18" Type="http://schemas.openxmlformats.org/officeDocument/2006/relationships/image" Target="../media/image58.png" /><Relationship Id="rId26" Type="http://schemas.openxmlformats.org/officeDocument/2006/relationships/image" Target="../media/image66.png" /><Relationship Id="rId3" Type="http://schemas.openxmlformats.org/officeDocument/2006/relationships/image" Target="../media/image43.png" /><Relationship Id="rId21" Type="http://schemas.openxmlformats.org/officeDocument/2006/relationships/image" Target="../media/image61.png" /><Relationship Id="rId34" Type="http://schemas.openxmlformats.org/officeDocument/2006/relationships/image" Target="../media/image74.png" /><Relationship Id="rId7" Type="http://schemas.openxmlformats.org/officeDocument/2006/relationships/image" Target="../media/image47.png" /><Relationship Id="rId12" Type="http://schemas.openxmlformats.org/officeDocument/2006/relationships/image" Target="../media/image52.png" /><Relationship Id="rId17" Type="http://schemas.openxmlformats.org/officeDocument/2006/relationships/image" Target="../media/image57.png" /><Relationship Id="rId25" Type="http://schemas.openxmlformats.org/officeDocument/2006/relationships/image" Target="../media/image65.png" /><Relationship Id="rId33" Type="http://schemas.openxmlformats.org/officeDocument/2006/relationships/image" Target="../media/image73.png" /><Relationship Id="rId2" Type="http://schemas.openxmlformats.org/officeDocument/2006/relationships/image" Target="../media/image42.png" /><Relationship Id="rId16" Type="http://schemas.openxmlformats.org/officeDocument/2006/relationships/image" Target="../media/image56.png" /><Relationship Id="rId20" Type="http://schemas.openxmlformats.org/officeDocument/2006/relationships/image" Target="../media/image60.png" /><Relationship Id="rId29" Type="http://schemas.openxmlformats.org/officeDocument/2006/relationships/image" Target="../media/image69.png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46.png" /><Relationship Id="rId11" Type="http://schemas.openxmlformats.org/officeDocument/2006/relationships/image" Target="../media/image51.png" /><Relationship Id="rId24" Type="http://schemas.openxmlformats.org/officeDocument/2006/relationships/image" Target="../media/image64.png" /><Relationship Id="rId32" Type="http://schemas.openxmlformats.org/officeDocument/2006/relationships/image" Target="../media/image72.png" /><Relationship Id="rId5" Type="http://schemas.openxmlformats.org/officeDocument/2006/relationships/image" Target="../media/image45.png" /><Relationship Id="rId15" Type="http://schemas.openxmlformats.org/officeDocument/2006/relationships/image" Target="../media/image55.png" /><Relationship Id="rId23" Type="http://schemas.openxmlformats.org/officeDocument/2006/relationships/image" Target="../media/image63.png" /><Relationship Id="rId28" Type="http://schemas.openxmlformats.org/officeDocument/2006/relationships/image" Target="../media/image68.jpg" /><Relationship Id="rId10" Type="http://schemas.openxmlformats.org/officeDocument/2006/relationships/image" Target="../media/image50.png" /><Relationship Id="rId19" Type="http://schemas.openxmlformats.org/officeDocument/2006/relationships/image" Target="../media/image59.png" /><Relationship Id="rId31" Type="http://schemas.openxmlformats.org/officeDocument/2006/relationships/image" Target="../media/image71.png" /><Relationship Id="rId4" Type="http://schemas.openxmlformats.org/officeDocument/2006/relationships/image" Target="../media/image44.png" /><Relationship Id="rId9" Type="http://schemas.openxmlformats.org/officeDocument/2006/relationships/image" Target="../media/image49.png" /><Relationship Id="rId14" Type="http://schemas.openxmlformats.org/officeDocument/2006/relationships/image" Target="../media/image54.png" /><Relationship Id="rId22" Type="http://schemas.openxmlformats.org/officeDocument/2006/relationships/image" Target="../media/image62.png" /><Relationship Id="rId27" Type="http://schemas.openxmlformats.org/officeDocument/2006/relationships/image" Target="../media/image67.png" /><Relationship Id="rId30" Type="http://schemas.openxmlformats.org/officeDocument/2006/relationships/image" Target="../media/image70.png" /><Relationship Id="rId35" Type="http://schemas.openxmlformats.org/officeDocument/2006/relationships/image" Target="../media/image75.png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 /><Relationship Id="rId3" Type="http://schemas.openxmlformats.org/officeDocument/2006/relationships/image" Target="../media/image77.png" /><Relationship Id="rId7" Type="http://schemas.openxmlformats.org/officeDocument/2006/relationships/image" Target="../media/image81.png" /><Relationship Id="rId2" Type="http://schemas.openxmlformats.org/officeDocument/2006/relationships/image" Target="../media/image76.png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80.png" /><Relationship Id="rId5" Type="http://schemas.openxmlformats.org/officeDocument/2006/relationships/image" Target="../media/image79.png" /><Relationship Id="rId4" Type="http://schemas.openxmlformats.org/officeDocument/2006/relationships/image" Target="../media/image78.png" /><Relationship Id="rId9" Type="http://schemas.openxmlformats.org/officeDocument/2006/relationships/image" Target="../media/image83.png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 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 /><Relationship Id="rId3" Type="http://schemas.openxmlformats.org/officeDocument/2006/relationships/image" Target="../media/image85.png" /><Relationship Id="rId7" Type="http://schemas.openxmlformats.org/officeDocument/2006/relationships/image" Target="../media/image89.png" /><Relationship Id="rId2" Type="http://schemas.openxmlformats.org/officeDocument/2006/relationships/image" Target="../media/image84.png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88.png" /><Relationship Id="rId11" Type="http://schemas.openxmlformats.org/officeDocument/2006/relationships/image" Target="../media/image93.png" /><Relationship Id="rId5" Type="http://schemas.openxmlformats.org/officeDocument/2006/relationships/image" Target="../media/image87.png" /><Relationship Id="rId10" Type="http://schemas.openxmlformats.org/officeDocument/2006/relationships/image" Target="../media/image92.png" /><Relationship Id="rId4" Type="http://schemas.openxmlformats.org/officeDocument/2006/relationships/image" Target="../media/image86.png" /><Relationship Id="rId9" Type="http://schemas.openxmlformats.org/officeDocument/2006/relationships/image" Target="../media/image91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 /><Relationship Id="rId2" Type="http://schemas.openxmlformats.org/officeDocument/2006/relationships/image" Target="../media/image94.png" /><Relationship Id="rId1" Type="http://schemas.openxmlformats.org/officeDocument/2006/relationships/slideLayout" Target="../slideLayouts/slideLayout13.xml" /><Relationship Id="rId5" Type="http://schemas.openxmlformats.org/officeDocument/2006/relationships/image" Target="../media/image97.png" /><Relationship Id="rId4" Type="http://schemas.openxmlformats.org/officeDocument/2006/relationships/image" Target="../media/image96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 /><Relationship Id="rId1" Type="http://schemas.openxmlformats.org/officeDocument/2006/relationships/slideLayout" Target="../slideLayouts/slideLayout1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 /><Relationship Id="rId2" Type="http://schemas.openxmlformats.org/officeDocument/2006/relationships/image" Target="../media/image99.pn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01.pn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 /><Relationship Id="rId2" Type="http://schemas.openxmlformats.org/officeDocument/2006/relationships/image" Target="../media/image102.png" /><Relationship Id="rId1" Type="http://schemas.openxmlformats.org/officeDocument/2006/relationships/slideLayout" Target="../slideLayouts/slideLayout1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 /><Relationship Id="rId1" Type="http://schemas.openxmlformats.org/officeDocument/2006/relationships/slideLayout" Target="../slideLayouts/slideLayout1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 /><Relationship Id="rId2" Type="http://schemas.openxmlformats.org/officeDocument/2006/relationships/image" Target="../media/image104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08.png" /><Relationship Id="rId5" Type="http://schemas.openxmlformats.org/officeDocument/2006/relationships/image" Target="../media/image107.png" /><Relationship Id="rId4" Type="http://schemas.openxmlformats.org/officeDocument/2006/relationships/image" Target="../media/image106.png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 /><Relationship Id="rId1" Type="http://schemas.openxmlformats.org/officeDocument/2006/relationships/slideLayout" Target="../slideLayouts/slideLayout1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 /><Relationship Id="rId2" Type="http://schemas.openxmlformats.org/officeDocument/2006/relationships/image" Target="../media/image110.png" /><Relationship Id="rId1" Type="http://schemas.openxmlformats.org/officeDocument/2006/relationships/slideLayout" Target="../slideLayouts/slideLayout1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 /><Relationship Id="rId1" Type="http://schemas.openxmlformats.org/officeDocument/2006/relationships/slideLayout" Target="../slideLayouts/slideLayout1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 /><Relationship Id="rId2" Type="http://schemas.openxmlformats.org/officeDocument/2006/relationships/image" Target="../media/image113.png" /><Relationship Id="rId1" Type="http://schemas.openxmlformats.org/officeDocument/2006/relationships/slideLayout" Target="../slideLayouts/slideLayout1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 /><Relationship Id="rId2" Type="http://schemas.microsoft.com/office/2011/relationships/webextension" Target="../webextensions/webextension1.xml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7" Type="http://schemas.openxmlformats.org/officeDocument/2006/relationships/image" Target="../media/image9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8.png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 /><Relationship Id="rId13" Type="http://schemas.openxmlformats.org/officeDocument/2006/relationships/image" Target="../media/image21.png" /><Relationship Id="rId3" Type="http://schemas.openxmlformats.org/officeDocument/2006/relationships/image" Target="../media/image11.png" /><Relationship Id="rId7" Type="http://schemas.openxmlformats.org/officeDocument/2006/relationships/image" Target="../media/image15.png" /><Relationship Id="rId12" Type="http://schemas.openxmlformats.org/officeDocument/2006/relationships/image" Target="../media/image20.png" /><Relationship Id="rId17" Type="http://schemas.openxmlformats.org/officeDocument/2006/relationships/image" Target="../media/image25.png" /><Relationship Id="rId2" Type="http://schemas.openxmlformats.org/officeDocument/2006/relationships/image" Target="../media/image10.png" /><Relationship Id="rId16" Type="http://schemas.openxmlformats.org/officeDocument/2006/relationships/image" Target="../media/image24.png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14.png" /><Relationship Id="rId11" Type="http://schemas.openxmlformats.org/officeDocument/2006/relationships/image" Target="../media/image19.png" /><Relationship Id="rId5" Type="http://schemas.openxmlformats.org/officeDocument/2006/relationships/image" Target="../media/image13.png" /><Relationship Id="rId15" Type="http://schemas.openxmlformats.org/officeDocument/2006/relationships/image" Target="../media/image23.png" /><Relationship Id="rId10" Type="http://schemas.openxmlformats.org/officeDocument/2006/relationships/image" Target="../media/image18.png" /><Relationship Id="rId4" Type="http://schemas.openxmlformats.org/officeDocument/2006/relationships/image" Target="../media/image12.png" /><Relationship Id="rId9" Type="http://schemas.openxmlformats.org/officeDocument/2006/relationships/image" Target="../media/image17.png" /><Relationship Id="rId14" Type="http://schemas.openxmlformats.org/officeDocument/2006/relationships/image" Target="../media/image2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7">
            <a:extLst>
              <a:ext uri="{FF2B5EF4-FFF2-40B4-BE49-F238E27FC236}">
                <a16:creationId xmlns:a16="http://schemas.microsoft.com/office/drawing/2014/main" id="{E95FF548-C6A8-5C06-D0E2-45F4216B05C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50429" y="1468076"/>
            <a:ext cx="4381423" cy="2095280"/>
          </a:xfrm>
          <a:prstGeom prst="rect">
            <a:avLst/>
          </a:prstGeom>
        </p:spPr>
      </p:pic>
      <p:pic>
        <p:nvPicPr>
          <p:cNvPr id="7" name="Object 8">
            <a:extLst>
              <a:ext uri="{FF2B5EF4-FFF2-40B4-BE49-F238E27FC236}">
                <a16:creationId xmlns:a16="http://schemas.microsoft.com/office/drawing/2014/main" id="{474A253F-0FEF-19C1-BFA2-81FAF51F488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2778" y="3284549"/>
            <a:ext cx="1174073" cy="238846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18E2B23-B2F8-A143-8A93-E0FF94A693EC}"/>
              </a:ext>
            </a:extLst>
          </p:cNvPr>
          <p:cNvSpPr/>
          <p:nvPr/>
        </p:nvSpPr>
        <p:spPr>
          <a:xfrm>
            <a:off x="-1" y="-1"/>
            <a:ext cx="12191999" cy="1184986"/>
          </a:xfrm>
          <a:prstGeom prst="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615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3700" y="2601965"/>
            <a:ext cx="315368" cy="31529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001" b="1" spc="-30" dirty="0">
                <a:solidFill>
                  <a:srgbClr val="FB6159"/>
                </a:solidFill>
                <a:latin typeface="나눔스퀘어OTF Bold"/>
                <a:cs typeface="나눔스퀘어OTF Bold"/>
              </a:rPr>
              <a:t>02</a:t>
            </a:r>
            <a:endParaRPr sz="2001">
              <a:latin typeface="나눔스퀘어OTF Bold"/>
              <a:cs typeface="나눔스퀘어OTF 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3700" y="2957541"/>
            <a:ext cx="1873339" cy="62326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4002" spc="-188" dirty="0">
                <a:solidFill>
                  <a:srgbClr val="272727"/>
                </a:solidFill>
              </a:rPr>
              <a:t>Solution</a:t>
            </a:r>
            <a:endParaRPr sz="4002"/>
          </a:p>
        </p:txBody>
      </p:sp>
      <p:sp>
        <p:nvSpPr>
          <p:cNvPr id="4" name="object 4"/>
          <p:cNvSpPr/>
          <p:nvPr/>
        </p:nvSpPr>
        <p:spPr>
          <a:xfrm>
            <a:off x="2495803" y="3320817"/>
            <a:ext cx="9315097" cy="0"/>
          </a:xfrm>
          <a:custGeom>
            <a:avLst/>
            <a:gdLst/>
            <a:ahLst/>
            <a:cxnLst/>
            <a:rect l="l" t="t" r="r" b="b"/>
            <a:pathLst>
              <a:path w="15361285">
                <a:moveTo>
                  <a:pt x="0" y="0"/>
                </a:moveTo>
                <a:lnTo>
                  <a:pt x="15360788" y="0"/>
                </a:lnTo>
              </a:path>
            </a:pathLst>
          </a:custGeom>
          <a:ln w="20941">
            <a:solidFill>
              <a:srgbClr val="FB615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0"/>
            <a:ext cx="6680100" cy="6864161"/>
            <a:chOff x="0" y="0"/>
            <a:chExt cx="11015980" cy="1131951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1015980" cy="11308715"/>
            </a:xfrm>
            <a:custGeom>
              <a:avLst/>
              <a:gdLst/>
              <a:ahLst/>
              <a:cxnLst/>
              <a:rect l="l" t="t" r="r" b="b"/>
              <a:pathLst>
                <a:path w="11015980" h="11308715">
                  <a:moveTo>
                    <a:pt x="11015371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1015371" y="11308556"/>
                  </a:lnTo>
                  <a:lnTo>
                    <a:pt x="11015371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2976" y="2827139"/>
              <a:ext cx="5109792" cy="84814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4278" y="2994673"/>
              <a:ext cx="4607189" cy="83138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654278" y="3073109"/>
              <a:ext cx="46355" cy="8235950"/>
            </a:xfrm>
            <a:custGeom>
              <a:avLst/>
              <a:gdLst/>
              <a:ahLst/>
              <a:cxnLst/>
              <a:rect l="l" t="t" r="r" b="b"/>
              <a:pathLst>
                <a:path w="46354" h="8235950">
                  <a:moveTo>
                    <a:pt x="0" y="8235447"/>
                  </a:moveTo>
                  <a:lnTo>
                    <a:pt x="0" y="130981"/>
                  </a:lnTo>
                  <a:lnTo>
                    <a:pt x="5530" y="82962"/>
                  </a:lnTo>
                  <a:lnTo>
                    <a:pt x="21284" y="38883"/>
                  </a:lnTo>
                  <a:lnTo>
                    <a:pt x="46005" y="0"/>
                  </a:lnTo>
                </a:path>
              </a:pathLst>
            </a:custGeom>
            <a:ln w="2094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951" y="2827139"/>
              <a:ext cx="5109792" cy="84814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253" y="2994673"/>
              <a:ext cx="4607189" cy="83138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17782" y="11308556"/>
              <a:ext cx="26670" cy="10795"/>
            </a:xfrm>
            <a:custGeom>
              <a:avLst/>
              <a:gdLst/>
              <a:ahLst/>
              <a:cxnLst/>
              <a:rect l="l" t="t" r="r" b="b"/>
              <a:pathLst>
                <a:path w="26670" h="10795">
                  <a:moveTo>
                    <a:pt x="0" y="10471"/>
                  </a:moveTo>
                  <a:lnTo>
                    <a:pt x="26472" y="10471"/>
                  </a:lnTo>
                  <a:lnTo>
                    <a:pt x="26472" y="0"/>
                  </a:lnTo>
                  <a:lnTo>
                    <a:pt x="0" y="0"/>
                  </a:lnTo>
                  <a:lnTo>
                    <a:pt x="0" y="1047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631018" y="3145601"/>
              <a:ext cx="0" cy="6990715"/>
            </a:xfrm>
            <a:custGeom>
              <a:avLst/>
              <a:gdLst/>
              <a:ahLst/>
              <a:cxnLst/>
              <a:rect l="l" t="t" r="r" b="b"/>
              <a:pathLst>
                <a:path h="6990715">
                  <a:moveTo>
                    <a:pt x="0" y="0"/>
                  </a:moveTo>
                  <a:lnTo>
                    <a:pt x="0" y="6990215"/>
                  </a:lnTo>
                </a:path>
              </a:pathLst>
            </a:custGeom>
            <a:ln w="104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617782" y="11308556"/>
              <a:ext cx="26670" cy="10795"/>
            </a:xfrm>
            <a:custGeom>
              <a:avLst/>
              <a:gdLst/>
              <a:ahLst/>
              <a:cxnLst/>
              <a:rect l="l" t="t" r="r" b="b"/>
              <a:pathLst>
                <a:path w="26670" h="10795">
                  <a:moveTo>
                    <a:pt x="0" y="10471"/>
                  </a:moveTo>
                  <a:lnTo>
                    <a:pt x="26472" y="10471"/>
                  </a:lnTo>
                  <a:lnTo>
                    <a:pt x="26472" y="0"/>
                  </a:lnTo>
                  <a:lnTo>
                    <a:pt x="0" y="0"/>
                  </a:lnTo>
                  <a:lnTo>
                    <a:pt x="0" y="1047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631018" y="3145601"/>
              <a:ext cx="0" cy="6990715"/>
            </a:xfrm>
            <a:custGeom>
              <a:avLst/>
              <a:gdLst/>
              <a:ahLst/>
              <a:cxnLst/>
              <a:rect l="l" t="t" r="r" b="b"/>
              <a:pathLst>
                <a:path h="6990715">
                  <a:moveTo>
                    <a:pt x="0" y="0"/>
                  </a:moveTo>
                  <a:lnTo>
                    <a:pt x="0" y="6990215"/>
                  </a:lnTo>
                </a:path>
              </a:pathLst>
            </a:custGeom>
            <a:ln w="104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38788" y="481214"/>
            <a:ext cx="1715078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  <a:tabLst>
                <a:tab pos="832893" algn="l"/>
              </a:tabLst>
            </a:pPr>
            <a:r>
              <a:rPr sz="1486" b="1" spc="-6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Solution</a:t>
            </a:r>
            <a:r>
              <a:rPr sz="1486" b="1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	</a:t>
            </a:r>
            <a:r>
              <a:rPr sz="1486" dirty="0">
                <a:solidFill>
                  <a:srgbClr val="272727"/>
                </a:solidFill>
                <a:latin typeface="AppleSDGothicNeoM00"/>
                <a:cs typeface="AppleSDGothicNeoM00"/>
              </a:rPr>
              <a:t>경쟁사</a:t>
            </a:r>
            <a:r>
              <a:rPr sz="1486" spc="3" dirty="0">
                <a:solidFill>
                  <a:srgbClr val="272727"/>
                </a:solidFill>
                <a:latin typeface="AppleSDGothicNeoM00"/>
                <a:cs typeface="AppleSDGothicNeoM00"/>
              </a:rPr>
              <a:t> </a:t>
            </a:r>
            <a:r>
              <a:rPr sz="1486" spc="-15" dirty="0">
                <a:solidFill>
                  <a:srgbClr val="272727"/>
                </a:solidFill>
                <a:latin typeface="AppleSDGothicNeoM00"/>
                <a:cs typeface="AppleSDGothicNeoM00"/>
              </a:rPr>
              <a:t>분석</a:t>
            </a:r>
            <a:endParaRPr sz="1486">
              <a:latin typeface="AppleSDGothicNeoM00"/>
              <a:cs typeface="AppleSDGothicNeoM00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28" y="507964"/>
            <a:ext cx="6680100" cy="6349715"/>
            <a:chOff x="0" y="837671"/>
            <a:chExt cx="11015980" cy="10471150"/>
          </a:xfrm>
        </p:grpSpPr>
        <p:sp>
          <p:nvSpPr>
            <p:cNvPr id="15" name="object 15"/>
            <p:cNvSpPr/>
            <p:nvPr/>
          </p:nvSpPr>
          <p:spPr>
            <a:xfrm>
              <a:off x="628253" y="837671"/>
              <a:ext cx="62865" cy="335280"/>
            </a:xfrm>
            <a:custGeom>
              <a:avLst/>
              <a:gdLst/>
              <a:ahLst/>
              <a:cxnLst/>
              <a:rect l="l" t="t" r="r" b="b"/>
              <a:pathLst>
                <a:path w="62865" h="335280">
                  <a:moveTo>
                    <a:pt x="62825" y="0"/>
                  </a:moveTo>
                  <a:lnTo>
                    <a:pt x="0" y="0"/>
                  </a:lnTo>
                  <a:lnTo>
                    <a:pt x="0" y="335068"/>
                  </a:lnTo>
                  <a:lnTo>
                    <a:pt x="62825" y="335068"/>
                  </a:lnTo>
                  <a:lnTo>
                    <a:pt x="62825" y="0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3594" y="1780050"/>
              <a:ext cx="1256506" cy="125650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13012" y="1947584"/>
              <a:ext cx="837670" cy="83767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29620" y="1780050"/>
              <a:ext cx="1256506" cy="125650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39037" y="1947584"/>
              <a:ext cx="837670" cy="8376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0135816"/>
              <a:ext cx="11015371" cy="117273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670265" y="2190546"/>
            <a:ext cx="3531427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-27" dirty="0">
                <a:solidFill>
                  <a:srgbClr val="979797"/>
                </a:solidFill>
                <a:latin typeface="나눔스퀘어OTF Bold"/>
                <a:cs typeface="나눔스퀘어OTF Bold"/>
              </a:rPr>
              <a:t>사과를</a:t>
            </a:r>
            <a:r>
              <a:rPr sz="1577" b="1" spc="-64" dirty="0">
                <a:solidFill>
                  <a:srgbClr val="979797"/>
                </a:solidFill>
                <a:latin typeface="나눔스퀘어OTF Bold"/>
                <a:cs typeface="나눔스퀘어OTF Bold"/>
              </a:rPr>
              <a:t> </a:t>
            </a:r>
            <a:r>
              <a:rPr sz="1577" b="1" spc="-36" dirty="0">
                <a:solidFill>
                  <a:srgbClr val="979797"/>
                </a:solidFill>
                <a:latin typeface="나눔스퀘어OTF Bold"/>
                <a:cs typeface="나눔스퀘어OTF Bold"/>
              </a:rPr>
              <a:t>검색했을</a:t>
            </a:r>
            <a:r>
              <a:rPr sz="1577" b="1" spc="-64" dirty="0">
                <a:solidFill>
                  <a:srgbClr val="979797"/>
                </a:solidFill>
                <a:latin typeface="나눔스퀘어OTF Bold"/>
                <a:cs typeface="나눔스퀘어OTF Bold"/>
              </a:rPr>
              <a:t> </a:t>
            </a:r>
            <a:r>
              <a:rPr sz="1577" b="1" dirty="0">
                <a:solidFill>
                  <a:srgbClr val="979797"/>
                </a:solidFill>
                <a:latin typeface="나눔스퀘어OTF Bold"/>
                <a:cs typeface="나눔스퀘어OTF Bold"/>
              </a:rPr>
              <a:t>때</a:t>
            </a:r>
            <a:r>
              <a:rPr sz="1577" b="1" spc="-64" dirty="0">
                <a:solidFill>
                  <a:srgbClr val="979797"/>
                </a:solidFill>
                <a:latin typeface="나눔스퀘어OTF Bold"/>
                <a:cs typeface="나눔스퀘어OTF Bold"/>
              </a:rPr>
              <a:t> </a:t>
            </a:r>
            <a:r>
              <a:rPr sz="1577" b="1" spc="-27" dirty="0">
                <a:solidFill>
                  <a:srgbClr val="979797"/>
                </a:solidFill>
                <a:latin typeface="나눔스퀘어OTF Bold"/>
                <a:cs typeface="나눔스퀘어OTF Bold"/>
              </a:rPr>
              <a:t>나오는</a:t>
            </a:r>
            <a:r>
              <a:rPr sz="1577" b="1" spc="-61" dirty="0">
                <a:solidFill>
                  <a:srgbClr val="979797"/>
                </a:solidFill>
                <a:latin typeface="나눔스퀘어OTF Bold"/>
                <a:cs typeface="나눔스퀘어OTF Bold"/>
              </a:rPr>
              <a:t> </a:t>
            </a:r>
            <a:r>
              <a:rPr sz="1577" b="1" dirty="0">
                <a:solidFill>
                  <a:srgbClr val="979797"/>
                </a:solidFill>
                <a:latin typeface="나눔스퀘어OTF Bold"/>
                <a:cs typeface="나눔스퀘어OTF Bold"/>
              </a:rPr>
              <a:t>결과</a:t>
            </a:r>
            <a:r>
              <a:rPr sz="1577" b="1" spc="-64" dirty="0">
                <a:solidFill>
                  <a:srgbClr val="979797"/>
                </a:solidFill>
                <a:latin typeface="나눔스퀘어OTF Bold"/>
                <a:cs typeface="나눔스퀘어OTF Bold"/>
              </a:rPr>
              <a:t> </a:t>
            </a:r>
            <a:r>
              <a:rPr sz="1577" b="1" dirty="0">
                <a:solidFill>
                  <a:srgbClr val="979797"/>
                </a:solidFill>
                <a:latin typeface="나눔스퀘어OTF Bold"/>
                <a:cs typeface="나눔스퀘어OTF Bold"/>
              </a:rPr>
              <a:t>수</a:t>
            </a:r>
            <a:r>
              <a:rPr sz="1577" b="1" spc="-64" dirty="0">
                <a:solidFill>
                  <a:srgbClr val="979797"/>
                </a:solidFill>
                <a:latin typeface="나눔스퀘어OTF Bold"/>
                <a:cs typeface="나눔스퀘어OTF Bold"/>
              </a:rPr>
              <a:t> </a:t>
            </a:r>
            <a:r>
              <a:rPr sz="1577" b="1" dirty="0">
                <a:solidFill>
                  <a:srgbClr val="979797"/>
                </a:solidFill>
                <a:latin typeface="나눔스퀘어OTF Bold"/>
                <a:cs typeface="나눔스퀘어OTF Bold"/>
              </a:rPr>
              <a:t>=</a:t>
            </a:r>
            <a:r>
              <a:rPr sz="1577" b="1" spc="-64" dirty="0">
                <a:solidFill>
                  <a:srgbClr val="979797"/>
                </a:solidFill>
                <a:latin typeface="나눔스퀘어OTF Bold"/>
                <a:cs typeface="나눔스퀘어OTF Bold"/>
              </a:rPr>
              <a:t> </a:t>
            </a:r>
            <a:r>
              <a:rPr sz="1577" b="1" spc="-167" dirty="0">
                <a:solidFill>
                  <a:srgbClr val="979797"/>
                </a:solidFill>
                <a:latin typeface="나눔스퀘어OTF Bold"/>
                <a:cs typeface="나눔스퀘어OTF Bold"/>
              </a:rPr>
              <a:t>1776개</a:t>
            </a:r>
            <a:endParaRPr sz="1577">
              <a:latin typeface="나눔스퀘어OTF Bold"/>
              <a:cs typeface="나눔스퀘어OTF Bold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7250483" y="3025893"/>
            <a:ext cx="4370867" cy="622941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algn="ctr">
              <a:lnSpc>
                <a:spcPts val="2401"/>
              </a:lnSpc>
              <a:spcBef>
                <a:spcPts val="58"/>
              </a:spcBef>
            </a:pPr>
            <a:r>
              <a:rPr sz="2001" spc="-94" dirty="0">
                <a:latin typeface="나눔스퀘어OTF Bold"/>
                <a:cs typeface="나눔스퀘어OTF Bold"/>
              </a:rPr>
              <a:t>단순히</a:t>
            </a:r>
            <a:r>
              <a:rPr sz="2001" spc="-24" dirty="0">
                <a:latin typeface="나눔스퀘어OTF Bold"/>
                <a:cs typeface="나눔스퀘어OTF Bold"/>
              </a:rPr>
              <a:t> </a:t>
            </a:r>
            <a:r>
              <a:rPr sz="2001" spc="-94" dirty="0">
                <a:latin typeface="나눔스퀘어OTF Bold"/>
                <a:cs typeface="나눔스퀘어OTF Bold"/>
              </a:rPr>
              <a:t>맛있고</a:t>
            </a:r>
            <a:r>
              <a:rPr sz="2001" spc="-21" dirty="0">
                <a:latin typeface="나눔스퀘어OTF Bold"/>
                <a:cs typeface="나눔스퀘어OTF Bold"/>
              </a:rPr>
              <a:t> </a:t>
            </a:r>
            <a:r>
              <a:rPr sz="2001" spc="-94" dirty="0">
                <a:latin typeface="나눔스퀘어OTF Bold"/>
                <a:cs typeface="나눔스퀘어OTF Bold"/>
              </a:rPr>
              <a:t>신선한</a:t>
            </a:r>
            <a:r>
              <a:rPr sz="2001" spc="-21" dirty="0">
                <a:latin typeface="나눔스퀘어OTF Bold"/>
                <a:cs typeface="나눔스퀘어OTF Bold"/>
              </a:rPr>
              <a:t> </a:t>
            </a:r>
            <a:r>
              <a:rPr sz="2001" spc="-15" dirty="0">
                <a:latin typeface="나눔스퀘어OTF Bold"/>
                <a:cs typeface="나눔스퀘어OTF Bold"/>
              </a:rPr>
              <a:t>사과를</a:t>
            </a:r>
            <a:endParaRPr sz="2001">
              <a:latin typeface="나눔스퀘어OTF Bold"/>
              <a:cs typeface="나눔스퀘어OTF Bold"/>
            </a:endParaRPr>
          </a:p>
          <a:p>
            <a:pPr algn="ctr">
              <a:lnSpc>
                <a:spcPts val="2401"/>
              </a:lnSpc>
            </a:pPr>
            <a:r>
              <a:rPr sz="2001" spc="-69" dirty="0">
                <a:latin typeface="나눔스퀘어OTF Bold"/>
                <a:cs typeface="나눔스퀘어OTF Bold"/>
              </a:rPr>
              <a:t>싸게</a:t>
            </a:r>
            <a:r>
              <a:rPr sz="2001" spc="-58" dirty="0">
                <a:latin typeface="나눔스퀘어OTF Bold"/>
                <a:cs typeface="나눔스퀘어OTF Bold"/>
              </a:rPr>
              <a:t> </a:t>
            </a:r>
            <a:r>
              <a:rPr sz="2001" spc="-69" dirty="0">
                <a:latin typeface="나눔스퀘어OTF Bold"/>
                <a:cs typeface="나눔스퀘어OTF Bold"/>
              </a:rPr>
              <a:t>먹고</a:t>
            </a:r>
            <a:r>
              <a:rPr sz="2001" spc="-42" dirty="0">
                <a:latin typeface="나눔스퀘어OTF Bold"/>
                <a:cs typeface="나눔스퀘어OTF Bold"/>
              </a:rPr>
              <a:t> </a:t>
            </a:r>
            <a:r>
              <a:rPr sz="2001" spc="-94" dirty="0">
                <a:latin typeface="나눔스퀘어OTF Bold"/>
                <a:cs typeface="나눔스퀘어OTF Bold"/>
              </a:rPr>
              <a:t>싶었을</a:t>
            </a:r>
            <a:r>
              <a:rPr sz="2001" spc="-30" dirty="0">
                <a:latin typeface="나눔스퀘어OTF Bold"/>
                <a:cs typeface="나눔스퀘어OTF Bold"/>
              </a:rPr>
              <a:t> </a:t>
            </a:r>
            <a:r>
              <a:rPr sz="2001" spc="-94" dirty="0">
                <a:latin typeface="나눔스퀘어OTF Bold"/>
                <a:cs typeface="나눔스퀘어OTF Bold"/>
              </a:rPr>
              <a:t>뿐인데</a:t>
            </a:r>
            <a:r>
              <a:rPr sz="2001" spc="-30" dirty="0">
                <a:latin typeface="나눔스퀘어OTF Bold"/>
                <a:cs typeface="나눔스퀘어OTF Bold"/>
              </a:rPr>
              <a:t> </a:t>
            </a:r>
            <a:r>
              <a:rPr sz="2001" spc="-94" dirty="0">
                <a:latin typeface="나눔스퀘어OTF Bold"/>
                <a:cs typeface="나눔스퀘어OTF Bold"/>
              </a:rPr>
              <a:t>고민이</a:t>
            </a:r>
            <a:r>
              <a:rPr sz="2001" spc="-30" dirty="0">
                <a:latin typeface="나눔스퀘어OTF Bold"/>
                <a:cs typeface="나눔스퀘어OTF Bold"/>
              </a:rPr>
              <a:t> </a:t>
            </a:r>
            <a:r>
              <a:rPr sz="2001" spc="-69" dirty="0">
                <a:latin typeface="나눔스퀘어OTF Bold"/>
                <a:cs typeface="나눔스퀘어OTF Bold"/>
              </a:rPr>
              <a:t>너무</a:t>
            </a:r>
            <a:r>
              <a:rPr sz="2001" spc="-39" dirty="0">
                <a:latin typeface="나눔스퀘어OTF Bold"/>
                <a:cs typeface="나눔스퀘어OTF Bold"/>
              </a:rPr>
              <a:t> </a:t>
            </a:r>
            <a:r>
              <a:rPr sz="2001" spc="-15" dirty="0">
                <a:latin typeface="나눔스퀘어OTF Bold"/>
                <a:cs typeface="나눔스퀘어OTF Bold"/>
              </a:rPr>
              <a:t>많아짐</a:t>
            </a:r>
            <a:endParaRPr sz="2001">
              <a:latin typeface="나눔스퀘어OTF Bold"/>
              <a:cs typeface="나눔스퀘어OTF 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03576" y="4100695"/>
            <a:ext cx="3864508" cy="751473"/>
          </a:xfrm>
          <a:prstGeom prst="rect">
            <a:avLst/>
          </a:prstGeom>
        </p:spPr>
        <p:txBody>
          <a:bodyPr vert="horz" wrap="square" lIns="0" tIns="70851" rIns="0" bIns="0" rtlCol="0">
            <a:spAutoFit/>
          </a:bodyPr>
          <a:lstStyle/>
          <a:p>
            <a:pPr algn="ctr">
              <a:spcBef>
                <a:spcPts val="557"/>
              </a:spcBef>
            </a:pPr>
            <a:r>
              <a:rPr sz="2001" b="1" dirty="0">
                <a:solidFill>
                  <a:srgbClr val="292929"/>
                </a:solidFill>
                <a:latin typeface="AppleSDGothicNeoB00"/>
                <a:cs typeface="AppleSDGothicNeoB00"/>
              </a:rPr>
              <a:t>상품의</a:t>
            </a:r>
            <a:r>
              <a:rPr sz="2001" b="1" spc="-69" dirty="0">
                <a:solidFill>
                  <a:srgbClr val="292929"/>
                </a:solidFill>
                <a:latin typeface="AppleSDGothicNeoB00"/>
                <a:cs typeface="AppleSDGothicNeoB00"/>
              </a:rPr>
              <a:t> </a:t>
            </a:r>
            <a:r>
              <a:rPr sz="2001" b="1" dirty="0">
                <a:solidFill>
                  <a:srgbClr val="292929"/>
                </a:solidFill>
                <a:latin typeface="AppleSDGothicNeoB00"/>
                <a:cs typeface="AppleSDGothicNeoB00"/>
              </a:rPr>
              <a:t>변별력은</a:t>
            </a:r>
            <a:r>
              <a:rPr sz="2001" b="1" spc="-64" dirty="0">
                <a:solidFill>
                  <a:srgbClr val="292929"/>
                </a:solidFill>
                <a:latin typeface="AppleSDGothicNeoB00"/>
                <a:cs typeface="AppleSDGothicNeoB00"/>
              </a:rPr>
              <a:t> </a:t>
            </a:r>
            <a:r>
              <a:rPr sz="2001" b="1" spc="-12" dirty="0">
                <a:solidFill>
                  <a:srgbClr val="292929"/>
                </a:solidFill>
                <a:latin typeface="AppleSDGothicNeoB00"/>
                <a:cs typeface="AppleSDGothicNeoB00"/>
              </a:rPr>
              <a:t>떨어지고</a:t>
            </a:r>
            <a:endParaRPr sz="2001" dirty="0">
              <a:latin typeface="AppleSDGothicNeoB00"/>
              <a:cs typeface="AppleSDGothicNeoB00"/>
            </a:endParaRPr>
          </a:p>
          <a:p>
            <a:pPr algn="ctr">
              <a:spcBef>
                <a:spcPts val="500"/>
              </a:spcBef>
            </a:pPr>
            <a:r>
              <a:rPr sz="2001" b="1" dirty="0">
                <a:solidFill>
                  <a:srgbClr val="292929"/>
                </a:solidFill>
                <a:latin typeface="AppleSDGothicNeoB00"/>
                <a:cs typeface="AppleSDGothicNeoB00"/>
              </a:rPr>
              <a:t>그저</a:t>
            </a:r>
            <a:r>
              <a:rPr sz="2001" b="1" spc="-45" dirty="0">
                <a:solidFill>
                  <a:srgbClr val="292929"/>
                </a:solidFill>
                <a:latin typeface="AppleSDGothicNeoB00"/>
                <a:cs typeface="AppleSDGothicNeoB00"/>
              </a:rPr>
              <a:t> </a:t>
            </a:r>
            <a:r>
              <a:rPr sz="2001" b="1" dirty="0">
                <a:solidFill>
                  <a:srgbClr val="292929"/>
                </a:solidFill>
                <a:latin typeface="AppleSDGothicNeoB00"/>
                <a:cs typeface="AppleSDGothicNeoB00"/>
              </a:rPr>
              <a:t>키워드</a:t>
            </a:r>
            <a:r>
              <a:rPr sz="2001" b="1" spc="-45" dirty="0">
                <a:solidFill>
                  <a:srgbClr val="292929"/>
                </a:solidFill>
                <a:latin typeface="AppleSDGothicNeoB00"/>
                <a:cs typeface="AppleSDGothicNeoB00"/>
              </a:rPr>
              <a:t> </a:t>
            </a:r>
            <a:r>
              <a:rPr sz="2001" b="1" dirty="0">
                <a:solidFill>
                  <a:srgbClr val="292929"/>
                </a:solidFill>
                <a:latin typeface="AppleSDGothicNeoB00"/>
                <a:cs typeface="AppleSDGothicNeoB00"/>
              </a:rPr>
              <a:t>싸움</a:t>
            </a:r>
            <a:r>
              <a:rPr sz="2001" b="1" spc="-45" dirty="0">
                <a:solidFill>
                  <a:srgbClr val="292929"/>
                </a:solidFill>
                <a:latin typeface="AppleSDGothicNeoB00"/>
                <a:cs typeface="AppleSDGothicNeoB00"/>
              </a:rPr>
              <a:t> </a:t>
            </a:r>
            <a:r>
              <a:rPr sz="2001" b="1" dirty="0">
                <a:solidFill>
                  <a:srgbClr val="292929"/>
                </a:solidFill>
                <a:latin typeface="AppleSDGothicNeoB00"/>
                <a:cs typeface="AppleSDGothicNeoB00"/>
              </a:rPr>
              <a:t>뿐인</a:t>
            </a:r>
            <a:r>
              <a:rPr sz="2001" b="1" spc="-42" dirty="0">
                <a:solidFill>
                  <a:srgbClr val="292929"/>
                </a:solidFill>
                <a:latin typeface="AppleSDGothicNeoB00"/>
                <a:cs typeface="AppleSDGothicNeoB00"/>
              </a:rPr>
              <a:t> </a:t>
            </a:r>
            <a:r>
              <a:rPr sz="2001" b="1" dirty="0">
                <a:solidFill>
                  <a:srgbClr val="292929"/>
                </a:solidFill>
                <a:latin typeface="AppleSDGothicNeoB00"/>
                <a:cs typeface="AppleSDGothicNeoB00"/>
              </a:rPr>
              <a:t>현재의</a:t>
            </a:r>
            <a:r>
              <a:rPr sz="2001" b="1" spc="-45" dirty="0">
                <a:solidFill>
                  <a:srgbClr val="292929"/>
                </a:solidFill>
                <a:latin typeface="AppleSDGothicNeoB00"/>
                <a:cs typeface="AppleSDGothicNeoB00"/>
              </a:rPr>
              <a:t> </a:t>
            </a:r>
            <a:r>
              <a:rPr sz="2001" b="1" spc="-12" dirty="0">
                <a:solidFill>
                  <a:srgbClr val="292929"/>
                </a:solidFill>
                <a:latin typeface="AppleSDGothicNeoB00"/>
                <a:cs typeface="AppleSDGothicNeoB00"/>
              </a:rPr>
              <a:t>오픈마켓</a:t>
            </a:r>
            <a:endParaRPr sz="2001" dirty="0">
              <a:latin typeface="AppleSDGothicNeoB00"/>
              <a:cs typeface="AppleSDGothicNeoB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23327" y="3266582"/>
            <a:ext cx="1608800" cy="811084"/>
          </a:xfrm>
          <a:prstGeom prst="rect">
            <a:avLst/>
          </a:prstGeom>
        </p:spPr>
        <p:txBody>
          <a:bodyPr vert="horz" wrap="square" lIns="0" tIns="177130" rIns="0" bIns="0" rtlCol="0">
            <a:spAutoFit/>
          </a:bodyPr>
          <a:lstStyle/>
          <a:p>
            <a:pPr marL="9242">
              <a:spcBef>
                <a:spcPts val="1395"/>
              </a:spcBef>
            </a:pPr>
            <a:r>
              <a:rPr sz="1880" b="1" spc="-6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아이디어스</a:t>
            </a:r>
            <a:endParaRPr sz="1880">
              <a:latin typeface="나눔스퀘어OTF Bold"/>
              <a:cs typeface="나눔스퀘어OTF Bold"/>
            </a:endParaRPr>
          </a:p>
          <a:p>
            <a:pPr marL="7701">
              <a:spcBef>
                <a:spcPts val="979"/>
              </a:spcBef>
            </a:pPr>
            <a:r>
              <a:rPr sz="1395" dirty="0">
                <a:solidFill>
                  <a:srgbClr val="6D6D6D"/>
                </a:solidFill>
                <a:latin typeface="AppleSDGothicNeoL00"/>
                <a:cs typeface="AppleSDGothicNeoL00"/>
              </a:rPr>
              <a:t>농수산물 매출액 </a:t>
            </a:r>
            <a:r>
              <a:rPr sz="1395" spc="-12" dirty="0">
                <a:solidFill>
                  <a:srgbClr val="6D6D6D"/>
                </a:solidFill>
                <a:latin typeface="AppleSDGothicNeoL00"/>
                <a:cs typeface="AppleSDGothicNeoL00"/>
              </a:rPr>
              <a:t>120억</a:t>
            </a:r>
            <a:endParaRPr sz="1395">
              <a:latin typeface="AppleSDGothicNeoL00"/>
              <a:cs typeface="AppleSDGothicNeoL0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10028" y="3212875"/>
            <a:ext cx="5454825" cy="2450936"/>
            <a:chOff x="2324536" y="5298268"/>
            <a:chExt cx="8995410" cy="40417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4536" y="5298268"/>
              <a:ext cx="1968526" cy="19685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3954" y="5465802"/>
              <a:ext cx="1549691" cy="15496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4536" y="7371503"/>
              <a:ext cx="1968526" cy="19685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3954" y="7539037"/>
              <a:ext cx="1549691" cy="15496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376677" y="7280595"/>
              <a:ext cx="1943100" cy="222250"/>
            </a:xfrm>
            <a:custGeom>
              <a:avLst/>
              <a:gdLst/>
              <a:ahLst/>
              <a:cxnLst/>
              <a:rect l="l" t="t" r="r" b="b"/>
              <a:pathLst>
                <a:path w="1943100" h="222250">
                  <a:moveTo>
                    <a:pt x="1742439" y="0"/>
                  </a:moveTo>
                  <a:lnTo>
                    <a:pt x="1733716" y="2795"/>
                  </a:lnTo>
                  <a:lnTo>
                    <a:pt x="1729716" y="9915"/>
                  </a:lnTo>
                  <a:lnTo>
                    <a:pt x="1729036" y="11266"/>
                  </a:lnTo>
                  <a:lnTo>
                    <a:pt x="1725790" y="18575"/>
                  </a:lnTo>
                  <a:lnTo>
                    <a:pt x="1728586" y="27297"/>
                  </a:lnTo>
                  <a:lnTo>
                    <a:pt x="1878895" y="111849"/>
                  </a:lnTo>
                  <a:lnTo>
                    <a:pt x="1735706" y="192402"/>
                  </a:lnTo>
                  <a:lnTo>
                    <a:pt x="1734418" y="193198"/>
                  </a:lnTo>
                  <a:lnTo>
                    <a:pt x="1727853" y="197774"/>
                  </a:lnTo>
                  <a:lnTo>
                    <a:pt x="1725706" y="206674"/>
                  </a:lnTo>
                  <a:lnTo>
                    <a:pt x="1729716" y="213784"/>
                  </a:lnTo>
                  <a:lnTo>
                    <a:pt x="1733788" y="218508"/>
                  </a:lnTo>
                  <a:lnTo>
                    <a:pt x="1739166" y="221211"/>
                  </a:lnTo>
                  <a:lnTo>
                    <a:pt x="1745166" y="221698"/>
                  </a:lnTo>
                  <a:lnTo>
                    <a:pt x="1751098" y="219773"/>
                  </a:lnTo>
                  <a:lnTo>
                    <a:pt x="1942977" y="111849"/>
                  </a:lnTo>
                  <a:lnTo>
                    <a:pt x="1751098" y="3926"/>
                  </a:lnTo>
                  <a:lnTo>
                    <a:pt x="1749747" y="3245"/>
                  </a:lnTo>
                  <a:lnTo>
                    <a:pt x="1742439" y="0"/>
                  </a:lnTo>
                  <a:close/>
                </a:path>
                <a:path w="1943100" h="222250">
                  <a:moveTo>
                    <a:pt x="1741601" y="96143"/>
                  </a:moveTo>
                  <a:lnTo>
                    <a:pt x="1711989" y="96143"/>
                  </a:lnTo>
                  <a:lnTo>
                    <a:pt x="1710481" y="96216"/>
                  </a:lnTo>
                  <a:lnTo>
                    <a:pt x="1702513" y="96981"/>
                  </a:lnTo>
                  <a:lnTo>
                    <a:pt x="1696283" y="103682"/>
                  </a:lnTo>
                  <a:lnTo>
                    <a:pt x="1696283" y="120519"/>
                  </a:lnTo>
                  <a:lnTo>
                    <a:pt x="1703319" y="127556"/>
                  </a:lnTo>
                  <a:lnTo>
                    <a:pt x="1732931" y="127556"/>
                  </a:lnTo>
                  <a:lnTo>
                    <a:pt x="1734439" y="127483"/>
                  </a:lnTo>
                  <a:lnTo>
                    <a:pt x="1742407" y="126718"/>
                  </a:lnTo>
                  <a:lnTo>
                    <a:pt x="1748637" y="120017"/>
                  </a:lnTo>
                  <a:lnTo>
                    <a:pt x="1748637" y="103180"/>
                  </a:lnTo>
                  <a:lnTo>
                    <a:pt x="1741601" y="96143"/>
                  </a:lnTo>
                  <a:close/>
                </a:path>
                <a:path w="1943100" h="222250">
                  <a:moveTo>
                    <a:pt x="45317" y="96143"/>
                  </a:moveTo>
                  <a:lnTo>
                    <a:pt x="15706" y="96143"/>
                  </a:lnTo>
                  <a:lnTo>
                    <a:pt x="14198" y="96216"/>
                  </a:lnTo>
                  <a:lnTo>
                    <a:pt x="6230" y="96981"/>
                  </a:lnTo>
                  <a:lnTo>
                    <a:pt x="0" y="103682"/>
                  </a:lnTo>
                  <a:lnTo>
                    <a:pt x="0" y="120519"/>
                  </a:lnTo>
                  <a:lnTo>
                    <a:pt x="7036" y="127556"/>
                  </a:lnTo>
                  <a:lnTo>
                    <a:pt x="36648" y="127556"/>
                  </a:lnTo>
                  <a:lnTo>
                    <a:pt x="38155" y="127483"/>
                  </a:lnTo>
                  <a:lnTo>
                    <a:pt x="46124" y="126718"/>
                  </a:lnTo>
                  <a:lnTo>
                    <a:pt x="52354" y="120017"/>
                  </a:lnTo>
                  <a:lnTo>
                    <a:pt x="52354" y="103180"/>
                  </a:lnTo>
                  <a:lnTo>
                    <a:pt x="45317" y="96143"/>
                  </a:lnTo>
                  <a:close/>
                </a:path>
                <a:path w="1943100" h="222250">
                  <a:moveTo>
                    <a:pt x="233793" y="96143"/>
                  </a:moveTo>
                  <a:lnTo>
                    <a:pt x="204182" y="96143"/>
                  </a:lnTo>
                  <a:lnTo>
                    <a:pt x="202674" y="96216"/>
                  </a:lnTo>
                  <a:lnTo>
                    <a:pt x="194706" y="96981"/>
                  </a:lnTo>
                  <a:lnTo>
                    <a:pt x="188475" y="103682"/>
                  </a:lnTo>
                  <a:lnTo>
                    <a:pt x="188475" y="120519"/>
                  </a:lnTo>
                  <a:lnTo>
                    <a:pt x="195512" y="127556"/>
                  </a:lnTo>
                  <a:lnTo>
                    <a:pt x="225124" y="127556"/>
                  </a:lnTo>
                  <a:lnTo>
                    <a:pt x="226631" y="127483"/>
                  </a:lnTo>
                  <a:lnTo>
                    <a:pt x="234600" y="126718"/>
                  </a:lnTo>
                  <a:lnTo>
                    <a:pt x="240830" y="120017"/>
                  </a:lnTo>
                  <a:lnTo>
                    <a:pt x="240830" y="103180"/>
                  </a:lnTo>
                  <a:lnTo>
                    <a:pt x="233793" y="96143"/>
                  </a:lnTo>
                  <a:close/>
                </a:path>
                <a:path w="1943100" h="222250">
                  <a:moveTo>
                    <a:pt x="422269" y="96143"/>
                  </a:moveTo>
                  <a:lnTo>
                    <a:pt x="392658" y="96143"/>
                  </a:lnTo>
                  <a:lnTo>
                    <a:pt x="391150" y="96216"/>
                  </a:lnTo>
                  <a:lnTo>
                    <a:pt x="383182" y="96981"/>
                  </a:lnTo>
                  <a:lnTo>
                    <a:pt x="376951" y="103682"/>
                  </a:lnTo>
                  <a:lnTo>
                    <a:pt x="376951" y="120519"/>
                  </a:lnTo>
                  <a:lnTo>
                    <a:pt x="383988" y="127556"/>
                  </a:lnTo>
                  <a:lnTo>
                    <a:pt x="413599" y="127556"/>
                  </a:lnTo>
                  <a:lnTo>
                    <a:pt x="415107" y="127483"/>
                  </a:lnTo>
                  <a:lnTo>
                    <a:pt x="423076" y="126718"/>
                  </a:lnTo>
                  <a:lnTo>
                    <a:pt x="429306" y="120017"/>
                  </a:lnTo>
                  <a:lnTo>
                    <a:pt x="429306" y="103180"/>
                  </a:lnTo>
                  <a:lnTo>
                    <a:pt x="422269" y="96143"/>
                  </a:lnTo>
                  <a:close/>
                </a:path>
                <a:path w="1943100" h="222250">
                  <a:moveTo>
                    <a:pt x="610745" y="96143"/>
                  </a:moveTo>
                  <a:lnTo>
                    <a:pt x="581134" y="96143"/>
                  </a:lnTo>
                  <a:lnTo>
                    <a:pt x="579626" y="96216"/>
                  </a:lnTo>
                  <a:lnTo>
                    <a:pt x="571657" y="96981"/>
                  </a:lnTo>
                  <a:lnTo>
                    <a:pt x="565427" y="103682"/>
                  </a:lnTo>
                  <a:lnTo>
                    <a:pt x="565427" y="120519"/>
                  </a:lnTo>
                  <a:lnTo>
                    <a:pt x="572464" y="127556"/>
                  </a:lnTo>
                  <a:lnTo>
                    <a:pt x="602075" y="127556"/>
                  </a:lnTo>
                  <a:lnTo>
                    <a:pt x="603583" y="127483"/>
                  </a:lnTo>
                  <a:lnTo>
                    <a:pt x="611552" y="126718"/>
                  </a:lnTo>
                  <a:lnTo>
                    <a:pt x="617782" y="120017"/>
                  </a:lnTo>
                  <a:lnTo>
                    <a:pt x="617782" y="103180"/>
                  </a:lnTo>
                  <a:lnTo>
                    <a:pt x="610745" y="96143"/>
                  </a:lnTo>
                  <a:close/>
                </a:path>
                <a:path w="1943100" h="222250">
                  <a:moveTo>
                    <a:pt x="799221" y="96143"/>
                  </a:moveTo>
                  <a:lnTo>
                    <a:pt x="769610" y="96143"/>
                  </a:lnTo>
                  <a:lnTo>
                    <a:pt x="768102" y="96216"/>
                  </a:lnTo>
                  <a:lnTo>
                    <a:pt x="760133" y="96981"/>
                  </a:lnTo>
                  <a:lnTo>
                    <a:pt x="753903" y="103682"/>
                  </a:lnTo>
                  <a:lnTo>
                    <a:pt x="753903" y="120519"/>
                  </a:lnTo>
                  <a:lnTo>
                    <a:pt x="760940" y="127556"/>
                  </a:lnTo>
                  <a:lnTo>
                    <a:pt x="790551" y="127556"/>
                  </a:lnTo>
                  <a:lnTo>
                    <a:pt x="792059" y="127483"/>
                  </a:lnTo>
                  <a:lnTo>
                    <a:pt x="800027" y="126718"/>
                  </a:lnTo>
                  <a:lnTo>
                    <a:pt x="806258" y="120017"/>
                  </a:lnTo>
                  <a:lnTo>
                    <a:pt x="806258" y="103180"/>
                  </a:lnTo>
                  <a:lnTo>
                    <a:pt x="799221" y="96143"/>
                  </a:lnTo>
                  <a:close/>
                </a:path>
                <a:path w="1943100" h="222250">
                  <a:moveTo>
                    <a:pt x="987697" y="96143"/>
                  </a:moveTo>
                  <a:lnTo>
                    <a:pt x="958086" y="96143"/>
                  </a:lnTo>
                  <a:lnTo>
                    <a:pt x="956578" y="96216"/>
                  </a:lnTo>
                  <a:lnTo>
                    <a:pt x="948609" y="96981"/>
                  </a:lnTo>
                  <a:lnTo>
                    <a:pt x="942379" y="103682"/>
                  </a:lnTo>
                  <a:lnTo>
                    <a:pt x="942379" y="120519"/>
                  </a:lnTo>
                  <a:lnTo>
                    <a:pt x="949416" y="127556"/>
                  </a:lnTo>
                  <a:lnTo>
                    <a:pt x="979027" y="127556"/>
                  </a:lnTo>
                  <a:lnTo>
                    <a:pt x="980535" y="127483"/>
                  </a:lnTo>
                  <a:lnTo>
                    <a:pt x="988503" y="126718"/>
                  </a:lnTo>
                  <a:lnTo>
                    <a:pt x="994734" y="120017"/>
                  </a:lnTo>
                  <a:lnTo>
                    <a:pt x="994734" y="103180"/>
                  </a:lnTo>
                  <a:lnTo>
                    <a:pt x="987697" y="96143"/>
                  </a:lnTo>
                  <a:close/>
                </a:path>
                <a:path w="1943100" h="222250">
                  <a:moveTo>
                    <a:pt x="1176173" y="96143"/>
                  </a:moveTo>
                  <a:lnTo>
                    <a:pt x="1146561" y="96143"/>
                  </a:lnTo>
                  <a:lnTo>
                    <a:pt x="1145054" y="96216"/>
                  </a:lnTo>
                  <a:lnTo>
                    <a:pt x="1137085" y="96981"/>
                  </a:lnTo>
                  <a:lnTo>
                    <a:pt x="1130855" y="103682"/>
                  </a:lnTo>
                  <a:lnTo>
                    <a:pt x="1130855" y="120519"/>
                  </a:lnTo>
                  <a:lnTo>
                    <a:pt x="1137892" y="127556"/>
                  </a:lnTo>
                  <a:lnTo>
                    <a:pt x="1167503" y="127556"/>
                  </a:lnTo>
                  <a:lnTo>
                    <a:pt x="1169011" y="127483"/>
                  </a:lnTo>
                  <a:lnTo>
                    <a:pt x="1176979" y="126718"/>
                  </a:lnTo>
                  <a:lnTo>
                    <a:pt x="1183210" y="120017"/>
                  </a:lnTo>
                  <a:lnTo>
                    <a:pt x="1183210" y="103180"/>
                  </a:lnTo>
                  <a:lnTo>
                    <a:pt x="1176173" y="96143"/>
                  </a:lnTo>
                  <a:close/>
                </a:path>
                <a:path w="1943100" h="222250">
                  <a:moveTo>
                    <a:pt x="1364649" y="96143"/>
                  </a:moveTo>
                  <a:lnTo>
                    <a:pt x="1335037" y="96143"/>
                  </a:lnTo>
                  <a:lnTo>
                    <a:pt x="1333530" y="96216"/>
                  </a:lnTo>
                  <a:lnTo>
                    <a:pt x="1325561" y="96981"/>
                  </a:lnTo>
                  <a:lnTo>
                    <a:pt x="1319331" y="103682"/>
                  </a:lnTo>
                  <a:lnTo>
                    <a:pt x="1319331" y="120519"/>
                  </a:lnTo>
                  <a:lnTo>
                    <a:pt x="1326367" y="127556"/>
                  </a:lnTo>
                  <a:lnTo>
                    <a:pt x="1355979" y="127556"/>
                  </a:lnTo>
                  <a:lnTo>
                    <a:pt x="1357487" y="127483"/>
                  </a:lnTo>
                  <a:lnTo>
                    <a:pt x="1365455" y="126718"/>
                  </a:lnTo>
                  <a:lnTo>
                    <a:pt x="1371685" y="120017"/>
                  </a:lnTo>
                  <a:lnTo>
                    <a:pt x="1371685" y="103180"/>
                  </a:lnTo>
                  <a:lnTo>
                    <a:pt x="1364649" y="96143"/>
                  </a:lnTo>
                  <a:close/>
                </a:path>
                <a:path w="1943100" h="222250">
                  <a:moveTo>
                    <a:pt x="1553125" y="96143"/>
                  </a:moveTo>
                  <a:lnTo>
                    <a:pt x="1523513" y="96143"/>
                  </a:lnTo>
                  <a:lnTo>
                    <a:pt x="1522006" y="96216"/>
                  </a:lnTo>
                  <a:lnTo>
                    <a:pt x="1514037" y="96981"/>
                  </a:lnTo>
                  <a:lnTo>
                    <a:pt x="1507807" y="103682"/>
                  </a:lnTo>
                  <a:lnTo>
                    <a:pt x="1507807" y="120519"/>
                  </a:lnTo>
                  <a:lnTo>
                    <a:pt x="1514843" y="127556"/>
                  </a:lnTo>
                  <a:lnTo>
                    <a:pt x="1544455" y="127556"/>
                  </a:lnTo>
                  <a:lnTo>
                    <a:pt x="1545963" y="127483"/>
                  </a:lnTo>
                  <a:lnTo>
                    <a:pt x="1553931" y="126718"/>
                  </a:lnTo>
                  <a:lnTo>
                    <a:pt x="1560161" y="120017"/>
                  </a:lnTo>
                  <a:lnTo>
                    <a:pt x="1560161" y="103180"/>
                  </a:lnTo>
                  <a:lnTo>
                    <a:pt x="1553125" y="96143"/>
                  </a:lnTo>
                  <a:close/>
                </a:path>
              </a:pathLst>
            </a:custGeom>
            <a:solidFill>
              <a:srgbClr val="B8BDC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723453" y="4523794"/>
            <a:ext cx="2599186" cy="811084"/>
          </a:xfrm>
          <a:prstGeom prst="rect">
            <a:avLst/>
          </a:prstGeom>
        </p:spPr>
        <p:txBody>
          <a:bodyPr vert="horz" wrap="square" lIns="0" tIns="177130" rIns="0" bIns="0" rtlCol="0">
            <a:spAutoFit/>
          </a:bodyPr>
          <a:lstStyle/>
          <a:p>
            <a:pPr marL="8086">
              <a:spcBef>
                <a:spcPts val="1395"/>
              </a:spcBef>
            </a:pPr>
            <a:r>
              <a:rPr sz="1880" b="1" spc="-15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쿠팡</a:t>
            </a:r>
            <a:endParaRPr sz="1880">
              <a:latin typeface="나눔스퀘어OTF Bold"/>
              <a:cs typeface="나눔스퀘어OTF Bold"/>
            </a:endParaRPr>
          </a:p>
          <a:p>
            <a:pPr marL="7701">
              <a:spcBef>
                <a:spcPts val="979"/>
              </a:spcBef>
            </a:pPr>
            <a:r>
              <a:rPr sz="1395" dirty="0">
                <a:solidFill>
                  <a:srgbClr val="6D6D6D"/>
                </a:solidFill>
                <a:latin typeface="AppleSDGothicNeoL00"/>
                <a:cs typeface="AppleSDGothicNeoL00"/>
              </a:rPr>
              <a:t>로켓 프레시 연간 매출액 2조 </a:t>
            </a:r>
            <a:r>
              <a:rPr sz="1395" spc="-12" dirty="0">
                <a:solidFill>
                  <a:srgbClr val="6D6D6D"/>
                </a:solidFill>
                <a:latin typeface="AppleSDGothicNeoL00"/>
                <a:cs typeface="AppleSDGothicNeoL00"/>
              </a:rPr>
              <a:t>3200억</a:t>
            </a:r>
            <a:endParaRPr sz="1395">
              <a:latin typeface="AppleSDGothicNeoL00"/>
              <a:cs typeface="AppleSDGothicNeoL00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537423" y="2936547"/>
            <a:ext cx="710371" cy="660354"/>
            <a:chOff x="12429064" y="4842581"/>
            <a:chExt cx="1171454" cy="1088972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11546" y="4842581"/>
              <a:ext cx="1088972" cy="108897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429064" y="5033567"/>
              <a:ext cx="838199" cy="838199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8835" y="0"/>
                  </a:moveTo>
                  <a:lnTo>
                    <a:pt x="369991" y="2817"/>
                  </a:lnTo>
                  <a:lnTo>
                    <a:pt x="322801" y="11061"/>
                  </a:lnTo>
                  <a:lnTo>
                    <a:pt x="277581" y="24417"/>
                  </a:lnTo>
                  <a:lnTo>
                    <a:pt x="234643" y="42571"/>
                  </a:lnTo>
                  <a:lnTo>
                    <a:pt x="194304" y="65208"/>
                  </a:lnTo>
                  <a:lnTo>
                    <a:pt x="156876" y="92014"/>
                  </a:lnTo>
                  <a:lnTo>
                    <a:pt x="122675" y="122675"/>
                  </a:lnTo>
                  <a:lnTo>
                    <a:pt x="92014" y="156876"/>
                  </a:lnTo>
                  <a:lnTo>
                    <a:pt x="65208" y="194304"/>
                  </a:lnTo>
                  <a:lnTo>
                    <a:pt x="42571" y="234643"/>
                  </a:lnTo>
                  <a:lnTo>
                    <a:pt x="24417" y="277581"/>
                  </a:lnTo>
                  <a:lnTo>
                    <a:pt x="11061" y="322801"/>
                  </a:lnTo>
                  <a:lnTo>
                    <a:pt x="2817" y="369991"/>
                  </a:lnTo>
                  <a:lnTo>
                    <a:pt x="0" y="418835"/>
                  </a:lnTo>
                  <a:lnTo>
                    <a:pt x="2817" y="467679"/>
                  </a:lnTo>
                  <a:lnTo>
                    <a:pt x="11061" y="514869"/>
                  </a:lnTo>
                  <a:lnTo>
                    <a:pt x="24417" y="560089"/>
                  </a:lnTo>
                  <a:lnTo>
                    <a:pt x="42571" y="603026"/>
                  </a:lnTo>
                  <a:lnTo>
                    <a:pt x="65208" y="643366"/>
                  </a:lnTo>
                  <a:lnTo>
                    <a:pt x="92014" y="680793"/>
                  </a:lnTo>
                  <a:lnTo>
                    <a:pt x="122675" y="714995"/>
                  </a:lnTo>
                  <a:lnTo>
                    <a:pt x="156876" y="745656"/>
                  </a:lnTo>
                  <a:lnTo>
                    <a:pt x="194304" y="772462"/>
                  </a:lnTo>
                  <a:lnTo>
                    <a:pt x="234643" y="795099"/>
                  </a:lnTo>
                  <a:lnTo>
                    <a:pt x="277581" y="813252"/>
                  </a:lnTo>
                  <a:lnTo>
                    <a:pt x="322801" y="826608"/>
                  </a:lnTo>
                  <a:lnTo>
                    <a:pt x="369991" y="834852"/>
                  </a:lnTo>
                  <a:lnTo>
                    <a:pt x="418835" y="837670"/>
                  </a:lnTo>
                  <a:lnTo>
                    <a:pt x="467679" y="834852"/>
                  </a:lnTo>
                  <a:lnTo>
                    <a:pt x="514869" y="826608"/>
                  </a:lnTo>
                  <a:lnTo>
                    <a:pt x="560089" y="813252"/>
                  </a:lnTo>
                  <a:lnTo>
                    <a:pt x="603026" y="795099"/>
                  </a:lnTo>
                  <a:lnTo>
                    <a:pt x="643366" y="772462"/>
                  </a:lnTo>
                  <a:lnTo>
                    <a:pt x="680793" y="745656"/>
                  </a:lnTo>
                  <a:lnTo>
                    <a:pt x="714995" y="714995"/>
                  </a:lnTo>
                  <a:lnTo>
                    <a:pt x="745656" y="680793"/>
                  </a:lnTo>
                  <a:lnTo>
                    <a:pt x="772462" y="643366"/>
                  </a:lnTo>
                  <a:lnTo>
                    <a:pt x="795099" y="603026"/>
                  </a:lnTo>
                  <a:lnTo>
                    <a:pt x="813252" y="560089"/>
                  </a:lnTo>
                  <a:lnTo>
                    <a:pt x="826608" y="514869"/>
                  </a:lnTo>
                  <a:lnTo>
                    <a:pt x="834852" y="467679"/>
                  </a:lnTo>
                  <a:lnTo>
                    <a:pt x="837670" y="418835"/>
                  </a:lnTo>
                  <a:lnTo>
                    <a:pt x="834852" y="369991"/>
                  </a:lnTo>
                  <a:lnTo>
                    <a:pt x="826608" y="322801"/>
                  </a:lnTo>
                  <a:lnTo>
                    <a:pt x="813252" y="277581"/>
                  </a:lnTo>
                  <a:lnTo>
                    <a:pt x="795099" y="234643"/>
                  </a:lnTo>
                  <a:lnTo>
                    <a:pt x="772462" y="194304"/>
                  </a:lnTo>
                  <a:lnTo>
                    <a:pt x="745656" y="156876"/>
                  </a:lnTo>
                  <a:lnTo>
                    <a:pt x="714995" y="122675"/>
                  </a:lnTo>
                  <a:lnTo>
                    <a:pt x="680793" y="92014"/>
                  </a:lnTo>
                  <a:lnTo>
                    <a:pt x="643366" y="65208"/>
                  </a:lnTo>
                  <a:lnTo>
                    <a:pt x="603026" y="42571"/>
                  </a:lnTo>
                  <a:lnTo>
                    <a:pt x="560089" y="24417"/>
                  </a:lnTo>
                  <a:lnTo>
                    <a:pt x="514869" y="11061"/>
                  </a:lnTo>
                  <a:lnTo>
                    <a:pt x="467679" y="2817"/>
                  </a:lnTo>
                  <a:lnTo>
                    <a:pt x="418835" y="0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2664661" y="5347690"/>
              <a:ext cx="367029" cy="236220"/>
            </a:xfrm>
            <a:custGeom>
              <a:avLst/>
              <a:gdLst/>
              <a:ahLst/>
              <a:cxnLst/>
              <a:rect l="l" t="t" r="r" b="b"/>
              <a:pathLst>
                <a:path w="367030" h="236220">
                  <a:moveTo>
                    <a:pt x="0" y="78531"/>
                  </a:moveTo>
                  <a:lnTo>
                    <a:pt x="137430" y="235594"/>
                  </a:lnTo>
                  <a:lnTo>
                    <a:pt x="366480" y="0"/>
                  </a:lnTo>
                </a:path>
              </a:pathLst>
            </a:custGeom>
            <a:ln w="523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" name="object 14"/>
          <p:cNvSpPr/>
          <p:nvPr/>
        </p:nvSpPr>
        <p:spPr>
          <a:xfrm>
            <a:off x="8897770" y="3878937"/>
            <a:ext cx="1404330" cy="129382"/>
          </a:xfrm>
          <a:custGeom>
            <a:avLst/>
            <a:gdLst/>
            <a:ahLst/>
            <a:cxnLst/>
            <a:rect l="l" t="t" r="r" b="b"/>
            <a:pathLst>
              <a:path w="2315844" h="213359">
                <a:moveTo>
                  <a:pt x="2315485" y="0"/>
                </a:moveTo>
                <a:lnTo>
                  <a:pt x="0" y="0"/>
                </a:lnTo>
                <a:lnTo>
                  <a:pt x="0" y="213358"/>
                </a:lnTo>
                <a:lnTo>
                  <a:pt x="2315485" y="213358"/>
                </a:lnTo>
                <a:lnTo>
                  <a:pt x="2315485" y="0"/>
                </a:lnTo>
                <a:close/>
              </a:path>
            </a:pathLst>
          </a:custGeom>
          <a:solidFill>
            <a:srgbClr val="FB6159">
              <a:alpha val="14999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8895412" y="4260854"/>
            <a:ext cx="1688893" cy="130537"/>
          </a:xfrm>
          <a:custGeom>
            <a:avLst/>
            <a:gdLst/>
            <a:ahLst/>
            <a:cxnLst/>
            <a:rect l="l" t="t" r="r" b="b"/>
            <a:pathLst>
              <a:path w="2785109" h="215265">
                <a:moveTo>
                  <a:pt x="2784690" y="0"/>
                </a:moveTo>
                <a:lnTo>
                  <a:pt x="0" y="0"/>
                </a:lnTo>
                <a:lnTo>
                  <a:pt x="0" y="215011"/>
                </a:lnTo>
                <a:lnTo>
                  <a:pt x="2784690" y="215011"/>
                </a:lnTo>
                <a:lnTo>
                  <a:pt x="2784690" y="0"/>
                </a:lnTo>
                <a:close/>
              </a:path>
            </a:pathLst>
          </a:custGeom>
          <a:solidFill>
            <a:srgbClr val="FB6159">
              <a:alpha val="14999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 txBox="1"/>
          <p:nvPr/>
        </p:nvSpPr>
        <p:spPr>
          <a:xfrm>
            <a:off x="538788" y="481214"/>
            <a:ext cx="1715078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  <a:tabLst>
                <a:tab pos="832893" algn="l"/>
              </a:tabLst>
            </a:pPr>
            <a:r>
              <a:rPr sz="1486" b="1" spc="-6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Solution</a:t>
            </a:r>
            <a:r>
              <a:rPr sz="1486" b="1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	</a:t>
            </a:r>
            <a:r>
              <a:rPr sz="1486" dirty="0">
                <a:solidFill>
                  <a:srgbClr val="272727"/>
                </a:solidFill>
                <a:latin typeface="AppleSDGothicNeoM00"/>
                <a:cs typeface="AppleSDGothicNeoM00"/>
              </a:rPr>
              <a:t>경쟁사</a:t>
            </a:r>
            <a:r>
              <a:rPr sz="1486" spc="3" dirty="0">
                <a:solidFill>
                  <a:srgbClr val="272727"/>
                </a:solidFill>
                <a:latin typeface="AppleSDGothicNeoM00"/>
                <a:cs typeface="AppleSDGothicNeoM00"/>
              </a:rPr>
              <a:t> </a:t>
            </a:r>
            <a:r>
              <a:rPr sz="1486" spc="-15" dirty="0">
                <a:solidFill>
                  <a:srgbClr val="272727"/>
                </a:solidFill>
                <a:latin typeface="AppleSDGothicNeoM00"/>
                <a:cs typeface="AppleSDGothicNeoM00"/>
              </a:rPr>
              <a:t>분석</a:t>
            </a:r>
            <a:endParaRPr sz="1486">
              <a:latin typeface="AppleSDGothicNeoM00"/>
              <a:cs typeface="AppleSDGothicNeoM00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1402" y="507964"/>
            <a:ext cx="38121" cy="203314"/>
          </a:xfrm>
          <a:custGeom>
            <a:avLst/>
            <a:gdLst/>
            <a:ahLst/>
            <a:cxnLst/>
            <a:rect l="l" t="t" r="r" b="b"/>
            <a:pathLst>
              <a:path w="62865" h="335280">
                <a:moveTo>
                  <a:pt x="62825" y="0"/>
                </a:moveTo>
                <a:lnTo>
                  <a:pt x="0" y="0"/>
                </a:lnTo>
                <a:lnTo>
                  <a:pt x="0" y="335068"/>
                </a:lnTo>
                <a:lnTo>
                  <a:pt x="62825" y="335068"/>
                </a:lnTo>
                <a:lnTo>
                  <a:pt x="62825" y="0"/>
                </a:lnTo>
                <a:close/>
              </a:path>
            </a:pathLst>
          </a:custGeom>
          <a:solidFill>
            <a:srgbClr val="FB615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 txBox="1"/>
          <p:nvPr/>
        </p:nvSpPr>
        <p:spPr>
          <a:xfrm>
            <a:off x="5758757" y="1211413"/>
            <a:ext cx="674633" cy="31529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001" b="1" spc="-85" dirty="0">
                <a:solidFill>
                  <a:srgbClr val="979797"/>
                </a:solidFill>
                <a:latin typeface="나눔스퀘어OTF Bold"/>
                <a:cs typeface="나눔스퀘어OTF Bold"/>
              </a:rPr>
              <a:t>경쟁사</a:t>
            </a:r>
            <a:endParaRPr sz="2001">
              <a:latin typeface="나눔스퀘어OTF Bold"/>
              <a:cs typeface="나눔스퀘어OTF Bold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583387" y="1537043"/>
            <a:ext cx="5031639" cy="957523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marR="3081">
              <a:lnSpc>
                <a:spcPct val="117300"/>
              </a:lnSpc>
              <a:spcBef>
                <a:spcPts val="61"/>
              </a:spcBef>
            </a:pPr>
            <a:r>
              <a:rPr spc="-261" dirty="0"/>
              <a:t>우수한</a:t>
            </a:r>
            <a:r>
              <a:rPr spc="-85" dirty="0"/>
              <a:t> </a:t>
            </a:r>
            <a:r>
              <a:rPr spc="-261" dirty="0"/>
              <a:t>품질의</a:t>
            </a:r>
            <a:r>
              <a:rPr spc="-79" dirty="0"/>
              <a:t> </a:t>
            </a:r>
            <a:r>
              <a:rPr spc="-261" dirty="0"/>
              <a:t>농수축산물을</a:t>
            </a:r>
            <a:r>
              <a:rPr spc="-76" dirty="0"/>
              <a:t> </a:t>
            </a:r>
            <a:r>
              <a:rPr spc="-273" dirty="0"/>
              <a:t>생산하는 </a:t>
            </a:r>
            <a:r>
              <a:rPr spc="-261" dirty="0"/>
              <a:t>생산자와</a:t>
            </a:r>
            <a:r>
              <a:rPr spc="-79" dirty="0"/>
              <a:t> </a:t>
            </a:r>
            <a:r>
              <a:rPr spc="-261" dirty="0"/>
              <a:t>소비자를</a:t>
            </a:r>
            <a:r>
              <a:rPr spc="-79" dirty="0"/>
              <a:t> </a:t>
            </a:r>
            <a:r>
              <a:rPr spc="-261" dirty="0"/>
              <a:t>연결하는</a:t>
            </a:r>
            <a:r>
              <a:rPr spc="-79" dirty="0"/>
              <a:t> </a:t>
            </a:r>
            <a:r>
              <a:rPr spc="-12" dirty="0">
                <a:latin typeface="AppleSDGothicNeoB00"/>
                <a:cs typeface="AppleSDGothicNeoB00"/>
              </a:rPr>
              <a:t>오픈마켓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7562683" y="4498034"/>
            <a:ext cx="700137" cy="660354"/>
            <a:chOff x="12470713" y="7417589"/>
            <a:chExt cx="1154577" cy="1088972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36318" y="7417589"/>
              <a:ext cx="1088972" cy="108897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470713" y="7442772"/>
              <a:ext cx="838199" cy="838199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8835" y="0"/>
                  </a:moveTo>
                  <a:lnTo>
                    <a:pt x="369991" y="2817"/>
                  </a:lnTo>
                  <a:lnTo>
                    <a:pt x="322801" y="11061"/>
                  </a:lnTo>
                  <a:lnTo>
                    <a:pt x="277581" y="24417"/>
                  </a:lnTo>
                  <a:lnTo>
                    <a:pt x="234643" y="42571"/>
                  </a:lnTo>
                  <a:lnTo>
                    <a:pt x="194304" y="65208"/>
                  </a:lnTo>
                  <a:lnTo>
                    <a:pt x="156876" y="92014"/>
                  </a:lnTo>
                  <a:lnTo>
                    <a:pt x="122675" y="122675"/>
                  </a:lnTo>
                  <a:lnTo>
                    <a:pt x="92014" y="156876"/>
                  </a:lnTo>
                  <a:lnTo>
                    <a:pt x="65208" y="194304"/>
                  </a:lnTo>
                  <a:lnTo>
                    <a:pt x="42571" y="234643"/>
                  </a:lnTo>
                  <a:lnTo>
                    <a:pt x="24417" y="277581"/>
                  </a:lnTo>
                  <a:lnTo>
                    <a:pt x="11061" y="322801"/>
                  </a:lnTo>
                  <a:lnTo>
                    <a:pt x="2817" y="369991"/>
                  </a:lnTo>
                  <a:lnTo>
                    <a:pt x="0" y="418835"/>
                  </a:lnTo>
                  <a:lnTo>
                    <a:pt x="2817" y="467679"/>
                  </a:lnTo>
                  <a:lnTo>
                    <a:pt x="11061" y="514869"/>
                  </a:lnTo>
                  <a:lnTo>
                    <a:pt x="24417" y="560089"/>
                  </a:lnTo>
                  <a:lnTo>
                    <a:pt x="42571" y="603026"/>
                  </a:lnTo>
                  <a:lnTo>
                    <a:pt x="65208" y="643366"/>
                  </a:lnTo>
                  <a:lnTo>
                    <a:pt x="92014" y="680793"/>
                  </a:lnTo>
                  <a:lnTo>
                    <a:pt x="122675" y="714995"/>
                  </a:lnTo>
                  <a:lnTo>
                    <a:pt x="156876" y="745656"/>
                  </a:lnTo>
                  <a:lnTo>
                    <a:pt x="194304" y="772462"/>
                  </a:lnTo>
                  <a:lnTo>
                    <a:pt x="234643" y="795099"/>
                  </a:lnTo>
                  <a:lnTo>
                    <a:pt x="277581" y="813252"/>
                  </a:lnTo>
                  <a:lnTo>
                    <a:pt x="322801" y="826608"/>
                  </a:lnTo>
                  <a:lnTo>
                    <a:pt x="369991" y="834852"/>
                  </a:lnTo>
                  <a:lnTo>
                    <a:pt x="418835" y="837670"/>
                  </a:lnTo>
                  <a:lnTo>
                    <a:pt x="467679" y="834852"/>
                  </a:lnTo>
                  <a:lnTo>
                    <a:pt x="514869" y="826608"/>
                  </a:lnTo>
                  <a:lnTo>
                    <a:pt x="560089" y="813252"/>
                  </a:lnTo>
                  <a:lnTo>
                    <a:pt x="603026" y="795099"/>
                  </a:lnTo>
                  <a:lnTo>
                    <a:pt x="643366" y="772462"/>
                  </a:lnTo>
                  <a:lnTo>
                    <a:pt x="680793" y="745656"/>
                  </a:lnTo>
                  <a:lnTo>
                    <a:pt x="714995" y="714995"/>
                  </a:lnTo>
                  <a:lnTo>
                    <a:pt x="745656" y="680793"/>
                  </a:lnTo>
                  <a:lnTo>
                    <a:pt x="772462" y="643366"/>
                  </a:lnTo>
                  <a:lnTo>
                    <a:pt x="795099" y="603026"/>
                  </a:lnTo>
                  <a:lnTo>
                    <a:pt x="813252" y="560089"/>
                  </a:lnTo>
                  <a:lnTo>
                    <a:pt x="826608" y="514869"/>
                  </a:lnTo>
                  <a:lnTo>
                    <a:pt x="834852" y="467679"/>
                  </a:lnTo>
                  <a:lnTo>
                    <a:pt x="837670" y="418835"/>
                  </a:lnTo>
                  <a:lnTo>
                    <a:pt x="834852" y="369991"/>
                  </a:lnTo>
                  <a:lnTo>
                    <a:pt x="826608" y="322801"/>
                  </a:lnTo>
                  <a:lnTo>
                    <a:pt x="813252" y="277581"/>
                  </a:lnTo>
                  <a:lnTo>
                    <a:pt x="795099" y="234643"/>
                  </a:lnTo>
                  <a:lnTo>
                    <a:pt x="772462" y="194304"/>
                  </a:lnTo>
                  <a:lnTo>
                    <a:pt x="745656" y="156876"/>
                  </a:lnTo>
                  <a:lnTo>
                    <a:pt x="714995" y="122675"/>
                  </a:lnTo>
                  <a:lnTo>
                    <a:pt x="680793" y="92014"/>
                  </a:lnTo>
                  <a:lnTo>
                    <a:pt x="643366" y="65208"/>
                  </a:lnTo>
                  <a:lnTo>
                    <a:pt x="603026" y="42571"/>
                  </a:lnTo>
                  <a:lnTo>
                    <a:pt x="560089" y="24417"/>
                  </a:lnTo>
                  <a:lnTo>
                    <a:pt x="514869" y="11061"/>
                  </a:lnTo>
                  <a:lnTo>
                    <a:pt x="467679" y="2817"/>
                  </a:lnTo>
                  <a:lnTo>
                    <a:pt x="418835" y="0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2706309" y="7756901"/>
              <a:ext cx="367029" cy="236220"/>
            </a:xfrm>
            <a:custGeom>
              <a:avLst/>
              <a:gdLst/>
              <a:ahLst/>
              <a:cxnLst/>
              <a:rect l="l" t="t" r="r" b="b"/>
              <a:pathLst>
                <a:path w="367030" h="236220">
                  <a:moveTo>
                    <a:pt x="0" y="78531"/>
                  </a:moveTo>
                  <a:lnTo>
                    <a:pt x="137430" y="235594"/>
                  </a:lnTo>
                  <a:lnTo>
                    <a:pt x="366480" y="0"/>
                  </a:lnTo>
                </a:path>
              </a:pathLst>
            </a:custGeom>
            <a:ln w="523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5" name="object 25"/>
          <p:cNvSpPr/>
          <p:nvPr/>
        </p:nvSpPr>
        <p:spPr>
          <a:xfrm>
            <a:off x="7611517" y="5838097"/>
            <a:ext cx="2866421" cy="130537"/>
          </a:xfrm>
          <a:custGeom>
            <a:avLst/>
            <a:gdLst/>
            <a:ahLst/>
            <a:cxnLst/>
            <a:rect l="l" t="t" r="r" b="b"/>
            <a:pathLst>
              <a:path w="4726940" h="215265">
                <a:moveTo>
                  <a:pt x="4726795" y="0"/>
                </a:moveTo>
                <a:lnTo>
                  <a:pt x="0" y="0"/>
                </a:lnTo>
                <a:lnTo>
                  <a:pt x="0" y="215011"/>
                </a:lnTo>
                <a:lnTo>
                  <a:pt x="4726795" y="215011"/>
                </a:lnTo>
                <a:lnTo>
                  <a:pt x="4726795" y="0"/>
                </a:lnTo>
                <a:close/>
              </a:path>
            </a:pathLst>
          </a:custGeom>
          <a:solidFill>
            <a:srgbClr val="FB6159">
              <a:alpha val="14999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00DDA3FC-6B16-4DC1-0125-E241D961ACDE}"/>
              </a:ext>
            </a:extLst>
          </p:cNvPr>
          <p:cNvSpPr txBox="1"/>
          <p:nvPr/>
        </p:nvSpPr>
        <p:spPr>
          <a:xfrm>
            <a:off x="7598514" y="3596900"/>
            <a:ext cx="2985791" cy="2128737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 indent="58530">
              <a:lnSpc>
                <a:spcPct val="133300"/>
              </a:lnSpc>
              <a:spcBef>
                <a:spcPts val="58"/>
              </a:spcBef>
            </a:pPr>
            <a:r>
              <a:rPr sz="2001" b="1" dirty="0">
                <a:solidFill>
                  <a:srgbClr val="272727"/>
                </a:solidFill>
                <a:latin typeface="AppleSDGothicNeoL00"/>
                <a:cs typeface="AppleSDGothicNeoL00"/>
              </a:rPr>
              <a:t>각</a:t>
            </a:r>
            <a:r>
              <a:rPr sz="2001" b="1" spc="-49" dirty="0">
                <a:solidFill>
                  <a:srgbClr val="272727"/>
                </a:solidFill>
                <a:latin typeface="AppleSDGothicNeoL00"/>
                <a:cs typeface="AppleSDGothicNeoL00"/>
              </a:rPr>
              <a:t> </a:t>
            </a:r>
            <a:r>
              <a:rPr sz="2001" b="1" dirty="0">
                <a:solidFill>
                  <a:srgbClr val="272727"/>
                </a:solidFill>
                <a:latin typeface="AppleSDGothicNeoL00"/>
                <a:cs typeface="AppleSDGothicNeoL00"/>
              </a:rPr>
              <a:t>농가만의</a:t>
            </a:r>
            <a:r>
              <a:rPr sz="2001" b="1" spc="-45" dirty="0">
                <a:solidFill>
                  <a:srgbClr val="272727"/>
                </a:solidFill>
                <a:latin typeface="AppleSDGothicNeoL00"/>
                <a:cs typeface="AppleSDGothicNeoL00"/>
              </a:rPr>
              <a:t> </a:t>
            </a:r>
            <a:r>
              <a:rPr sz="2001" b="1" spc="-6" dirty="0">
                <a:solidFill>
                  <a:srgbClr val="F95F57"/>
                </a:solidFill>
                <a:latin typeface="AppleSDGothicNeoL00"/>
                <a:cs typeface="AppleSDGothicNeoL00"/>
              </a:rPr>
              <a:t>스토리/특장점</a:t>
            </a:r>
            <a:r>
              <a:rPr sz="2001" b="1" spc="-6" dirty="0">
                <a:solidFill>
                  <a:srgbClr val="272727"/>
                </a:solidFill>
                <a:latin typeface="AppleSDGothicNeoL00"/>
                <a:cs typeface="AppleSDGothicNeoL00"/>
              </a:rPr>
              <a:t>을 </a:t>
            </a:r>
            <a:r>
              <a:rPr sz="2001" b="1" dirty="0">
                <a:solidFill>
                  <a:srgbClr val="272727"/>
                </a:solidFill>
                <a:latin typeface="AppleSDGothicNeoL00"/>
                <a:cs typeface="AppleSDGothicNeoL00"/>
              </a:rPr>
              <a:t>살릴</a:t>
            </a:r>
            <a:r>
              <a:rPr sz="2001" b="1" spc="-36" dirty="0">
                <a:solidFill>
                  <a:srgbClr val="272727"/>
                </a:solidFill>
                <a:latin typeface="AppleSDGothicNeoL00"/>
                <a:cs typeface="AppleSDGothicNeoL00"/>
              </a:rPr>
              <a:t> </a:t>
            </a:r>
            <a:r>
              <a:rPr sz="2001" b="1" dirty="0">
                <a:solidFill>
                  <a:srgbClr val="272727"/>
                </a:solidFill>
                <a:latin typeface="AppleSDGothicNeoL00"/>
                <a:cs typeface="AppleSDGothicNeoL00"/>
              </a:rPr>
              <a:t>수</a:t>
            </a:r>
            <a:r>
              <a:rPr sz="2001" b="1" spc="-33" dirty="0">
                <a:solidFill>
                  <a:srgbClr val="272727"/>
                </a:solidFill>
                <a:latin typeface="AppleSDGothicNeoL00"/>
                <a:cs typeface="AppleSDGothicNeoL00"/>
              </a:rPr>
              <a:t> </a:t>
            </a:r>
            <a:r>
              <a:rPr sz="2001" b="1" dirty="0">
                <a:solidFill>
                  <a:srgbClr val="272727"/>
                </a:solidFill>
                <a:latin typeface="AppleSDGothicNeoL00"/>
                <a:cs typeface="AppleSDGothicNeoL00"/>
              </a:rPr>
              <a:t>있는</a:t>
            </a:r>
            <a:r>
              <a:rPr sz="2001" b="1" spc="-33" dirty="0">
                <a:solidFill>
                  <a:srgbClr val="272727"/>
                </a:solidFill>
                <a:latin typeface="AppleSDGothicNeoL00"/>
                <a:cs typeface="AppleSDGothicNeoL00"/>
              </a:rPr>
              <a:t> </a:t>
            </a:r>
            <a:r>
              <a:rPr sz="2001" b="1" dirty="0">
                <a:solidFill>
                  <a:srgbClr val="F95F57"/>
                </a:solidFill>
                <a:latin typeface="AppleSDGothicNeoL00"/>
                <a:cs typeface="AppleSDGothicNeoL00"/>
              </a:rPr>
              <a:t>과일</a:t>
            </a:r>
            <a:r>
              <a:rPr sz="2001" b="1" spc="-36" dirty="0">
                <a:solidFill>
                  <a:srgbClr val="F95F57"/>
                </a:solidFill>
                <a:latin typeface="AppleSDGothicNeoL00"/>
                <a:cs typeface="AppleSDGothicNeoL00"/>
              </a:rPr>
              <a:t> </a:t>
            </a:r>
            <a:r>
              <a:rPr sz="2001" b="1" dirty="0">
                <a:solidFill>
                  <a:srgbClr val="F95F57"/>
                </a:solidFill>
                <a:latin typeface="AppleSDGothicNeoL00"/>
                <a:cs typeface="AppleSDGothicNeoL00"/>
              </a:rPr>
              <a:t>전문</a:t>
            </a:r>
            <a:r>
              <a:rPr sz="2001" b="1" spc="-33" dirty="0">
                <a:solidFill>
                  <a:srgbClr val="F95F57"/>
                </a:solidFill>
                <a:latin typeface="AppleSDGothicNeoL00"/>
                <a:cs typeface="AppleSDGothicNeoL00"/>
              </a:rPr>
              <a:t> </a:t>
            </a:r>
            <a:r>
              <a:rPr sz="2001" b="1" spc="-15" dirty="0">
                <a:solidFill>
                  <a:srgbClr val="F95F57"/>
                </a:solidFill>
                <a:latin typeface="AppleSDGothicNeoL00"/>
                <a:cs typeface="AppleSDGothicNeoL00"/>
              </a:rPr>
              <a:t>플랫폼</a:t>
            </a:r>
            <a:endParaRPr sz="2001" dirty="0">
              <a:latin typeface="AppleSDGothicNeoL00"/>
              <a:cs typeface="AppleSDGothicNeoL00"/>
            </a:endParaRPr>
          </a:p>
          <a:p>
            <a:pPr>
              <a:spcBef>
                <a:spcPts val="15"/>
              </a:spcBef>
            </a:pPr>
            <a:endParaRPr sz="3305" dirty="0">
              <a:latin typeface="AppleSDGothicNeoL00"/>
              <a:cs typeface="AppleSDGothicNeoL00"/>
            </a:endParaRPr>
          </a:p>
          <a:p>
            <a:pPr marL="22719" marR="121295">
              <a:lnSpc>
                <a:spcPct val="133200"/>
              </a:lnSpc>
            </a:pPr>
            <a:r>
              <a:rPr sz="2001" b="1" dirty="0">
                <a:solidFill>
                  <a:srgbClr val="272727"/>
                </a:solidFill>
                <a:latin typeface="AppleSDGothicNeoL00"/>
                <a:cs typeface="AppleSDGothicNeoL00"/>
              </a:rPr>
              <a:t>농가와의</a:t>
            </a:r>
            <a:r>
              <a:rPr sz="2001" b="1" spc="-52" dirty="0">
                <a:solidFill>
                  <a:srgbClr val="272727"/>
                </a:solidFill>
                <a:latin typeface="AppleSDGothicNeoL00"/>
                <a:cs typeface="AppleSDGothicNeoL00"/>
              </a:rPr>
              <a:t> </a:t>
            </a:r>
            <a:r>
              <a:rPr sz="2001" b="1" dirty="0">
                <a:solidFill>
                  <a:srgbClr val="272727"/>
                </a:solidFill>
                <a:latin typeface="AppleSDGothicNeoL00"/>
                <a:cs typeface="AppleSDGothicNeoL00"/>
              </a:rPr>
              <a:t>1:1</a:t>
            </a:r>
            <a:r>
              <a:rPr sz="2001" b="1" spc="-52" dirty="0">
                <a:solidFill>
                  <a:srgbClr val="272727"/>
                </a:solidFill>
                <a:latin typeface="AppleSDGothicNeoL00"/>
                <a:cs typeface="AppleSDGothicNeoL00"/>
              </a:rPr>
              <a:t> </a:t>
            </a:r>
            <a:r>
              <a:rPr sz="2001" b="1" dirty="0">
                <a:solidFill>
                  <a:srgbClr val="272727"/>
                </a:solidFill>
                <a:latin typeface="AppleSDGothicNeoL00"/>
                <a:cs typeface="AppleSDGothicNeoL00"/>
              </a:rPr>
              <a:t>채팅을</a:t>
            </a:r>
            <a:r>
              <a:rPr sz="2001" b="1" spc="-49" dirty="0">
                <a:solidFill>
                  <a:srgbClr val="272727"/>
                </a:solidFill>
                <a:latin typeface="AppleSDGothicNeoL00"/>
                <a:cs typeface="AppleSDGothicNeoL00"/>
              </a:rPr>
              <a:t> </a:t>
            </a:r>
            <a:r>
              <a:rPr sz="2001" b="1" spc="-15" dirty="0">
                <a:solidFill>
                  <a:srgbClr val="272727"/>
                </a:solidFill>
                <a:latin typeface="AppleSDGothicNeoL00"/>
                <a:cs typeface="AppleSDGothicNeoL00"/>
              </a:rPr>
              <a:t>통한 </a:t>
            </a:r>
            <a:r>
              <a:rPr sz="2001" b="1" dirty="0">
                <a:solidFill>
                  <a:srgbClr val="F95F57"/>
                </a:solidFill>
                <a:latin typeface="AppleSDGothicNeoL00"/>
                <a:cs typeface="AppleSDGothicNeoL00"/>
              </a:rPr>
              <a:t>국내</a:t>
            </a:r>
            <a:r>
              <a:rPr sz="2001" b="1" spc="-64" dirty="0">
                <a:solidFill>
                  <a:srgbClr val="F95F57"/>
                </a:solidFill>
                <a:latin typeface="AppleSDGothicNeoL00"/>
                <a:cs typeface="AppleSDGothicNeoL00"/>
              </a:rPr>
              <a:t> </a:t>
            </a:r>
            <a:r>
              <a:rPr sz="2001" b="1" dirty="0">
                <a:solidFill>
                  <a:srgbClr val="F95F57"/>
                </a:solidFill>
                <a:latin typeface="AppleSDGothicNeoL00"/>
                <a:cs typeface="AppleSDGothicNeoL00"/>
              </a:rPr>
              <a:t>최초</a:t>
            </a:r>
            <a:r>
              <a:rPr sz="2001" b="1" spc="-61" dirty="0">
                <a:solidFill>
                  <a:srgbClr val="F95F57"/>
                </a:solidFill>
                <a:latin typeface="AppleSDGothicNeoL00"/>
                <a:cs typeface="AppleSDGothicNeoL00"/>
              </a:rPr>
              <a:t> </a:t>
            </a:r>
            <a:r>
              <a:rPr sz="2001" b="1" dirty="0">
                <a:solidFill>
                  <a:srgbClr val="F95F57"/>
                </a:solidFill>
                <a:latin typeface="AppleSDGothicNeoL00"/>
                <a:cs typeface="AppleSDGothicNeoL00"/>
              </a:rPr>
              <a:t>커스터마이징</a:t>
            </a:r>
            <a:r>
              <a:rPr sz="2001" b="1" spc="-61" dirty="0">
                <a:solidFill>
                  <a:srgbClr val="F95F57"/>
                </a:solidFill>
                <a:latin typeface="AppleSDGothicNeoL00"/>
                <a:cs typeface="AppleSDGothicNeoL00"/>
              </a:rPr>
              <a:t> </a:t>
            </a:r>
            <a:r>
              <a:rPr sz="2001" b="1" spc="-15" dirty="0">
                <a:solidFill>
                  <a:srgbClr val="F95F57"/>
                </a:solidFill>
                <a:latin typeface="AppleSDGothicNeoL00"/>
                <a:cs typeface="AppleSDGothicNeoL00"/>
              </a:rPr>
              <a:t>기능</a:t>
            </a:r>
            <a:endParaRPr sz="2001" dirty="0">
              <a:latin typeface="AppleSDGothicNeoL00"/>
              <a:cs typeface="AppleSDGothicNeoL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8788" y="481214"/>
            <a:ext cx="1879885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  <a:tabLst>
                <a:tab pos="832893" algn="l"/>
              </a:tabLst>
            </a:pPr>
            <a:r>
              <a:rPr sz="1486" b="1" spc="-6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Solution</a:t>
            </a:r>
            <a:r>
              <a:rPr sz="1486" b="1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	</a:t>
            </a:r>
            <a:r>
              <a:rPr sz="1486" dirty="0">
                <a:solidFill>
                  <a:srgbClr val="272727"/>
                </a:solidFill>
                <a:latin typeface="AppleSDGothicNeoM00"/>
                <a:cs typeface="AppleSDGothicNeoM00"/>
              </a:rPr>
              <a:t>비즈니스</a:t>
            </a:r>
            <a:r>
              <a:rPr sz="1486" spc="3" dirty="0">
                <a:solidFill>
                  <a:srgbClr val="272727"/>
                </a:solidFill>
                <a:latin typeface="AppleSDGothicNeoM00"/>
                <a:cs typeface="AppleSDGothicNeoM00"/>
              </a:rPr>
              <a:t> </a:t>
            </a:r>
            <a:r>
              <a:rPr sz="1486" spc="-15" dirty="0">
                <a:solidFill>
                  <a:srgbClr val="272727"/>
                </a:solidFill>
                <a:latin typeface="AppleSDGothicNeoM00"/>
                <a:cs typeface="AppleSDGothicNeoM00"/>
              </a:rPr>
              <a:t>모델</a:t>
            </a:r>
            <a:endParaRPr sz="1486">
              <a:latin typeface="AppleSDGothicNeoM00"/>
              <a:cs typeface="AppleSDGothicNeoM0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402" y="507964"/>
            <a:ext cx="38121" cy="203314"/>
          </a:xfrm>
          <a:custGeom>
            <a:avLst/>
            <a:gdLst/>
            <a:ahLst/>
            <a:cxnLst/>
            <a:rect l="l" t="t" r="r" b="b"/>
            <a:pathLst>
              <a:path w="62865" h="335280">
                <a:moveTo>
                  <a:pt x="62825" y="0"/>
                </a:moveTo>
                <a:lnTo>
                  <a:pt x="0" y="0"/>
                </a:lnTo>
                <a:lnTo>
                  <a:pt x="0" y="335068"/>
                </a:lnTo>
                <a:lnTo>
                  <a:pt x="62825" y="335068"/>
                </a:lnTo>
                <a:lnTo>
                  <a:pt x="62825" y="0"/>
                </a:lnTo>
                <a:close/>
              </a:path>
            </a:pathLst>
          </a:custGeom>
          <a:solidFill>
            <a:srgbClr val="FB615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4" name="object 4"/>
          <p:cNvGrpSpPr/>
          <p:nvPr/>
        </p:nvGrpSpPr>
        <p:grpSpPr>
          <a:xfrm>
            <a:off x="1562418" y="3181126"/>
            <a:ext cx="1828672" cy="1828672"/>
            <a:chOff x="2575837" y="5245913"/>
            <a:chExt cx="3015615" cy="30156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5837" y="5245913"/>
              <a:ext cx="3015615" cy="30156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27138" y="5455331"/>
              <a:ext cx="2513330" cy="2513330"/>
            </a:xfrm>
            <a:custGeom>
              <a:avLst/>
              <a:gdLst/>
              <a:ahLst/>
              <a:cxnLst/>
              <a:rect l="l" t="t" r="r" b="b"/>
              <a:pathLst>
                <a:path w="2513329" h="2513329">
                  <a:moveTo>
                    <a:pt x="1256506" y="0"/>
                  </a:moveTo>
                  <a:lnTo>
                    <a:pt x="1208309" y="907"/>
                  </a:lnTo>
                  <a:lnTo>
                    <a:pt x="1160572" y="3607"/>
                  </a:lnTo>
                  <a:lnTo>
                    <a:pt x="1113326" y="8068"/>
                  </a:lnTo>
                  <a:lnTo>
                    <a:pt x="1066604" y="14256"/>
                  </a:lnTo>
                  <a:lnTo>
                    <a:pt x="1020438" y="22140"/>
                  </a:lnTo>
                  <a:lnTo>
                    <a:pt x="974862" y="31687"/>
                  </a:lnTo>
                  <a:lnTo>
                    <a:pt x="929907" y="42864"/>
                  </a:lnTo>
                  <a:lnTo>
                    <a:pt x="885606" y="55639"/>
                  </a:lnTo>
                  <a:lnTo>
                    <a:pt x="841992" y="69979"/>
                  </a:lnTo>
                  <a:lnTo>
                    <a:pt x="799097" y="85852"/>
                  </a:lnTo>
                  <a:lnTo>
                    <a:pt x="756954" y="103224"/>
                  </a:lnTo>
                  <a:lnTo>
                    <a:pt x="715595" y="122065"/>
                  </a:lnTo>
                  <a:lnTo>
                    <a:pt x="675053" y="142340"/>
                  </a:lnTo>
                  <a:lnTo>
                    <a:pt x="635360" y="164018"/>
                  </a:lnTo>
                  <a:lnTo>
                    <a:pt x="596549" y="187066"/>
                  </a:lnTo>
                  <a:lnTo>
                    <a:pt x="558653" y="211451"/>
                  </a:lnTo>
                  <a:lnTo>
                    <a:pt x="521704" y="237141"/>
                  </a:lnTo>
                  <a:lnTo>
                    <a:pt x="485734" y="264104"/>
                  </a:lnTo>
                  <a:lnTo>
                    <a:pt x="450776" y="292306"/>
                  </a:lnTo>
                  <a:lnTo>
                    <a:pt x="416863" y="321715"/>
                  </a:lnTo>
                  <a:lnTo>
                    <a:pt x="384026" y="352300"/>
                  </a:lnTo>
                  <a:lnTo>
                    <a:pt x="352300" y="384026"/>
                  </a:lnTo>
                  <a:lnTo>
                    <a:pt x="321715" y="416863"/>
                  </a:lnTo>
                  <a:lnTo>
                    <a:pt x="292306" y="450776"/>
                  </a:lnTo>
                  <a:lnTo>
                    <a:pt x="264104" y="485734"/>
                  </a:lnTo>
                  <a:lnTo>
                    <a:pt x="237141" y="521704"/>
                  </a:lnTo>
                  <a:lnTo>
                    <a:pt x="211451" y="558653"/>
                  </a:lnTo>
                  <a:lnTo>
                    <a:pt x="187066" y="596549"/>
                  </a:lnTo>
                  <a:lnTo>
                    <a:pt x="164018" y="635360"/>
                  </a:lnTo>
                  <a:lnTo>
                    <a:pt x="142340" y="675053"/>
                  </a:lnTo>
                  <a:lnTo>
                    <a:pt x="122065" y="715595"/>
                  </a:lnTo>
                  <a:lnTo>
                    <a:pt x="103224" y="756954"/>
                  </a:lnTo>
                  <a:lnTo>
                    <a:pt x="85852" y="799097"/>
                  </a:lnTo>
                  <a:lnTo>
                    <a:pt x="69979" y="841992"/>
                  </a:lnTo>
                  <a:lnTo>
                    <a:pt x="55639" y="885606"/>
                  </a:lnTo>
                  <a:lnTo>
                    <a:pt x="42864" y="929907"/>
                  </a:lnTo>
                  <a:lnTo>
                    <a:pt x="31687" y="974862"/>
                  </a:lnTo>
                  <a:lnTo>
                    <a:pt x="22140" y="1020438"/>
                  </a:lnTo>
                  <a:lnTo>
                    <a:pt x="14256" y="1066604"/>
                  </a:lnTo>
                  <a:lnTo>
                    <a:pt x="8068" y="1113326"/>
                  </a:lnTo>
                  <a:lnTo>
                    <a:pt x="3607" y="1160572"/>
                  </a:lnTo>
                  <a:lnTo>
                    <a:pt x="907" y="1208309"/>
                  </a:lnTo>
                  <a:lnTo>
                    <a:pt x="0" y="1256506"/>
                  </a:lnTo>
                  <a:lnTo>
                    <a:pt x="907" y="1304702"/>
                  </a:lnTo>
                  <a:lnTo>
                    <a:pt x="3607" y="1352440"/>
                  </a:lnTo>
                  <a:lnTo>
                    <a:pt x="8068" y="1399686"/>
                  </a:lnTo>
                  <a:lnTo>
                    <a:pt x="14256" y="1446408"/>
                  </a:lnTo>
                  <a:lnTo>
                    <a:pt x="22140" y="1492573"/>
                  </a:lnTo>
                  <a:lnTo>
                    <a:pt x="31687" y="1538150"/>
                  </a:lnTo>
                  <a:lnTo>
                    <a:pt x="42864" y="1583104"/>
                  </a:lnTo>
                  <a:lnTo>
                    <a:pt x="55639" y="1627405"/>
                  </a:lnTo>
                  <a:lnTo>
                    <a:pt x="69979" y="1671019"/>
                  </a:lnTo>
                  <a:lnTo>
                    <a:pt x="85852" y="1713914"/>
                  </a:lnTo>
                  <a:lnTo>
                    <a:pt x="103224" y="1756057"/>
                  </a:lnTo>
                  <a:lnTo>
                    <a:pt x="122065" y="1797416"/>
                  </a:lnTo>
                  <a:lnTo>
                    <a:pt x="142340" y="1837958"/>
                  </a:lnTo>
                  <a:lnTo>
                    <a:pt x="164018" y="1877651"/>
                  </a:lnTo>
                  <a:lnTo>
                    <a:pt x="187066" y="1916462"/>
                  </a:lnTo>
                  <a:lnTo>
                    <a:pt x="211451" y="1954358"/>
                  </a:lnTo>
                  <a:lnTo>
                    <a:pt x="237141" y="1991308"/>
                  </a:lnTo>
                  <a:lnTo>
                    <a:pt x="264104" y="2027278"/>
                  </a:lnTo>
                  <a:lnTo>
                    <a:pt x="292306" y="2062236"/>
                  </a:lnTo>
                  <a:lnTo>
                    <a:pt x="321715" y="2096149"/>
                  </a:lnTo>
                  <a:lnTo>
                    <a:pt x="352300" y="2128985"/>
                  </a:lnTo>
                  <a:lnTo>
                    <a:pt x="384026" y="2160712"/>
                  </a:lnTo>
                  <a:lnTo>
                    <a:pt x="416863" y="2191296"/>
                  </a:lnTo>
                  <a:lnTo>
                    <a:pt x="450776" y="2220706"/>
                  </a:lnTo>
                  <a:lnTo>
                    <a:pt x="485734" y="2248908"/>
                  </a:lnTo>
                  <a:lnTo>
                    <a:pt x="521704" y="2275870"/>
                  </a:lnTo>
                  <a:lnTo>
                    <a:pt x="558653" y="2301561"/>
                  </a:lnTo>
                  <a:lnTo>
                    <a:pt x="596549" y="2325946"/>
                  </a:lnTo>
                  <a:lnTo>
                    <a:pt x="635360" y="2348994"/>
                  </a:lnTo>
                  <a:lnTo>
                    <a:pt x="675053" y="2370672"/>
                  </a:lnTo>
                  <a:lnTo>
                    <a:pt x="715595" y="2390947"/>
                  </a:lnTo>
                  <a:lnTo>
                    <a:pt x="756954" y="2409787"/>
                  </a:lnTo>
                  <a:lnTo>
                    <a:pt x="799097" y="2427160"/>
                  </a:lnTo>
                  <a:lnTo>
                    <a:pt x="841992" y="2443033"/>
                  </a:lnTo>
                  <a:lnTo>
                    <a:pt x="885606" y="2457373"/>
                  </a:lnTo>
                  <a:lnTo>
                    <a:pt x="929907" y="2470147"/>
                  </a:lnTo>
                  <a:lnTo>
                    <a:pt x="974862" y="2481324"/>
                  </a:lnTo>
                  <a:lnTo>
                    <a:pt x="1020438" y="2490871"/>
                  </a:lnTo>
                  <a:lnTo>
                    <a:pt x="1066604" y="2498755"/>
                  </a:lnTo>
                  <a:lnTo>
                    <a:pt x="1113326" y="2504944"/>
                  </a:lnTo>
                  <a:lnTo>
                    <a:pt x="1160572" y="2509404"/>
                  </a:lnTo>
                  <a:lnTo>
                    <a:pt x="1208309" y="2512105"/>
                  </a:lnTo>
                  <a:lnTo>
                    <a:pt x="1256506" y="2513012"/>
                  </a:lnTo>
                  <a:lnTo>
                    <a:pt x="1304702" y="2512105"/>
                  </a:lnTo>
                  <a:lnTo>
                    <a:pt x="1352440" y="2509404"/>
                  </a:lnTo>
                  <a:lnTo>
                    <a:pt x="1399686" y="2504944"/>
                  </a:lnTo>
                  <a:lnTo>
                    <a:pt x="1446408" y="2498755"/>
                  </a:lnTo>
                  <a:lnTo>
                    <a:pt x="1492573" y="2490871"/>
                  </a:lnTo>
                  <a:lnTo>
                    <a:pt x="1538150" y="2481324"/>
                  </a:lnTo>
                  <a:lnTo>
                    <a:pt x="1583104" y="2470147"/>
                  </a:lnTo>
                  <a:lnTo>
                    <a:pt x="1627405" y="2457373"/>
                  </a:lnTo>
                  <a:lnTo>
                    <a:pt x="1671019" y="2443033"/>
                  </a:lnTo>
                  <a:lnTo>
                    <a:pt x="1713914" y="2427160"/>
                  </a:lnTo>
                  <a:lnTo>
                    <a:pt x="1756057" y="2409787"/>
                  </a:lnTo>
                  <a:lnTo>
                    <a:pt x="1797416" y="2390947"/>
                  </a:lnTo>
                  <a:lnTo>
                    <a:pt x="1837958" y="2370672"/>
                  </a:lnTo>
                  <a:lnTo>
                    <a:pt x="1877651" y="2348994"/>
                  </a:lnTo>
                  <a:lnTo>
                    <a:pt x="1916462" y="2325946"/>
                  </a:lnTo>
                  <a:lnTo>
                    <a:pt x="1954358" y="2301561"/>
                  </a:lnTo>
                  <a:lnTo>
                    <a:pt x="1991308" y="2275870"/>
                  </a:lnTo>
                  <a:lnTo>
                    <a:pt x="2027278" y="2248908"/>
                  </a:lnTo>
                  <a:lnTo>
                    <a:pt x="2062236" y="2220706"/>
                  </a:lnTo>
                  <a:lnTo>
                    <a:pt x="2096149" y="2191296"/>
                  </a:lnTo>
                  <a:lnTo>
                    <a:pt x="2128985" y="2160712"/>
                  </a:lnTo>
                  <a:lnTo>
                    <a:pt x="2160712" y="2128985"/>
                  </a:lnTo>
                  <a:lnTo>
                    <a:pt x="2191296" y="2096149"/>
                  </a:lnTo>
                  <a:lnTo>
                    <a:pt x="2220706" y="2062236"/>
                  </a:lnTo>
                  <a:lnTo>
                    <a:pt x="2248908" y="2027278"/>
                  </a:lnTo>
                  <a:lnTo>
                    <a:pt x="2275870" y="1991308"/>
                  </a:lnTo>
                  <a:lnTo>
                    <a:pt x="2301561" y="1954358"/>
                  </a:lnTo>
                  <a:lnTo>
                    <a:pt x="2325946" y="1916462"/>
                  </a:lnTo>
                  <a:lnTo>
                    <a:pt x="2348994" y="1877651"/>
                  </a:lnTo>
                  <a:lnTo>
                    <a:pt x="2370672" y="1837958"/>
                  </a:lnTo>
                  <a:lnTo>
                    <a:pt x="2390947" y="1797416"/>
                  </a:lnTo>
                  <a:lnTo>
                    <a:pt x="2409787" y="1756057"/>
                  </a:lnTo>
                  <a:lnTo>
                    <a:pt x="2427160" y="1713914"/>
                  </a:lnTo>
                  <a:lnTo>
                    <a:pt x="2443033" y="1671019"/>
                  </a:lnTo>
                  <a:lnTo>
                    <a:pt x="2457373" y="1627405"/>
                  </a:lnTo>
                  <a:lnTo>
                    <a:pt x="2470147" y="1583104"/>
                  </a:lnTo>
                  <a:lnTo>
                    <a:pt x="2481324" y="1538150"/>
                  </a:lnTo>
                  <a:lnTo>
                    <a:pt x="2490871" y="1492573"/>
                  </a:lnTo>
                  <a:lnTo>
                    <a:pt x="2498755" y="1446408"/>
                  </a:lnTo>
                  <a:lnTo>
                    <a:pt x="2504944" y="1399686"/>
                  </a:lnTo>
                  <a:lnTo>
                    <a:pt x="2509404" y="1352440"/>
                  </a:lnTo>
                  <a:lnTo>
                    <a:pt x="2512105" y="1304702"/>
                  </a:lnTo>
                  <a:lnTo>
                    <a:pt x="2513012" y="1256506"/>
                  </a:lnTo>
                  <a:lnTo>
                    <a:pt x="2512105" y="1208309"/>
                  </a:lnTo>
                  <a:lnTo>
                    <a:pt x="2509404" y="1160572"/>
                  </a:lnTo>
                  <a:lnTo>
                    <a:pt x="2504944" y="1113326"/>
                  </a:lnTo>
                  <a:lnTo>
                    <a:pt x="2498755" y="1066604"/>
                  </a:lnTo>
                  <a:lnTo>
                    <a:pt x="2490871" y="1020438"/>
                  </a:lnTo>
                  <a:lnTo>
                    <a:pt x="2481324" y="974862"/>
                  </a:lnTo>
                  <a:lnTo>
                    <a:pt x="2470147" y="929907"/>
                  </a:lnTo>
                  <a:lnTo>
                    <a:pt x="2457373" y="885606"/>
                  </a:lnTo>
                  <a:lnTo>
                    <a:pt x="2443033" y="841992"/>
                  </a:lnTo>
                  <a:lnTo>
                    <a:pt x="2427160" y="799097"/>
                  </a:lnTo>
                  <a:lnTo>
                    <a:pt x="2409787" y="756954"/>
                  </a:lnTo>
                  <a:lnTo>
                    <a:pt x="2390947" y="715595"/>
                  </a:lnTo>
                  <a:lnTo>
                    <a:pt x="2370672" y="675053"/>
                  </a:lnTo>
                  <a:lnTo>
                    <a:pt x="2348994" y="635360"/>
                  </a:lnTo>
                  <a:lnTo>
                    <a:pt x="2325946" y="596549"/>
                  </a:lnTo>
                  <a:lnTo>
                    <a:pt x="2301561" y="558653"/>
                  </a:lnTo>
                  <a:lnTo>
                    <a:pt x="2275870" y="521704"/>
                  </a:lnTo>
                  <a:lnTo>
                    <a:pt x="2248908" y="485734"/>
                  </a:lnTo>
                  <a:lnTo>
                    <a:pt x="2220706" y="450776"/>
                  </a:lnTo>
                  <a:lnTo>
                    <a:pt x="2191296" y="416863"/>
                  </a:lnTo>
                  <a:lnTo>
                    <a:pt x="2160712" y="384026"/>
                  </a:lnTo>
                  <a:lnTo>
                    <a:pt x="2128985" y="352300"/>
                  </a:lnTo>
                  <a:lnTo>
                    <a:pt x="2096149" y="321715"/>
                  </a:lnTo>
                  <a:lnTo>
                    <a:pt x="2062236" y="292306"/>
                  </a:lnTo>
                  <a:lnTo>
                    <a:pt x="2027278" y="264104"/>
                  </a:lnTo>
                  <a:lnTo>
                    <a:pt x="1991308" y="237141"/>
                  </a:lnTo>
                  <a:lnTo>
                    <a:pt x="1954358" y="211451"/>
                  </a:lnTo>
                  <a:lnTo>
                    <a:pt x="1916462" y="187066"/>
                  </a:lnTo>
                  <a:lnTo>
                    <a:pt x="1877651" y="164018"/>
                  </a:lnTo>
                  <a:lnTo>
                    <a:pt x="1837958" y="142340"/>
                  </a:lnTo>
                  <a:lnTo>
                    <a:pt x="1797416" y="122065"/>
                  </a:lnTo>
                  <a:lnTo>
                    <a:pt x="1756057" y="103224"/>
                  </a:lnTo>
                  <a:lnTo>
                    <a:pt x="1713914" y="85852"/>
                  </a:lnTo>
                  <a:lnTo>
                    <a:pt x="1671019" y="69979"/>
                  </a:lnTo>
                  <a:lnTo>
                    <a:pt x="1627405" y="55639"/>
                  </a:lnTo>
                  <a:lnTo>
                    <a:pt x="1583104" y="42864"/>
                  </a:lnTo>
                  <a:lnTo>
                    <a:pt x="1538150" y="31687"/>
                  </a:lnTo>
                  <a:lnTo>
                    <a:pt x="1492573" y="22140"/>
                  </a:lnTo>
                  <a:lnTo>
                    <a:pt x="1446408" y="14256"/>
                  </a:lnTo>
                  <a:lnTo>
                    <a:pt x="1399686" y="8068"/>
                  </a:lnTo>
                  <a:lnTo>
                    <a:pt x="1352440" y="3607"/>
                  </a:lnTo>
                  <a:lnTo>
                    <a:pt x="1304702" y="907"/>
                  </a:lnTo>
                  <a:lnTo>
                    <a:pt x="1256506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2827138" y="5619349"/>
              <a:ext cx="1877695" cy="2349500"/>
            </a:xfrm>
            <a:custGeom>
              <a:avLst/>
              <a:gdLst/>
              <a:ahLst/>
              <a:cxnLst/>
              <a:rect l="l" t="t" r="r" b="b"/>
              <a:pathLst>
                <a:path w="1877695" h="2349500">
                  <a:moveTo>
                    <a:pt x="1256506" y="2348994"/>
                  </a:moveTo>
                  <a:lnTo>
                    <a:pt x="1304702" y="2348086"/>
                  </a:lnTo>
                  <a:lnTo>
                    <a:pt x="1352440" y="2345386"/>
                  </a:lnTo>
                  <a:lnTo>
                    <a:pt x="1399686" y="2340925"/>
                  </a:lnTo>
                  <a:lnTo>
                    <a:pt x="1446408" y="2334737"/>
                  </a:lnTo>
                  <a:lnTo>
                    <a:pt x="1492573" y="2326853"/>
                  </a:lnTo>
                  <a:lnTo>
                    <a:pt x="1538150" y="2317306"/>
                  </a:lnTo>
                  <a:lnTo>
                    <a:pt x="1583104" y="2306129"/>
                  </a:lnTo>
                  <a:lnTo>
                    <a:pt x="1627405" y="2293354"/>
                  </a:lnTo>
                  <a:lnTo>
                    <a:pt x="1671019" y="2279014"/>
                  </a:lnTo>
                  <a:lnTo>
                    <a:pt x="1713914" y="2263142"/>
                  </a:lnTo>
                  <a:lnTo>
                    <a:pt x="1756057" y="2245769"/>
                  </a:lnTo>
                  <a:lnTo>
                    <a:pt x="1797416" y="2226929"/>
                  </a:lnTo>
                  <a:lnTo>
                    <a:pt x="1837958" y="2206653"/>
                  </a:lnTo>
                  <a:lnTo>
                    <a:pt x="1877651" y="2184975"/>
                  </a:lnTo>
                </a:path>
                <a:path w="1877695" h="2349500">
                  <a:moveTo>
                    <a:pt x="635360" y="0"/>
                  </a:moveTo>
                  <a:lnTo>
                    <a:pt x="596549" y="23047"/>
                  </a:lnTo>
                  <a:lnTo>
                    <a:pt x="558653" y="47433"/>
                  </a:lnTo>
                  <a:lnTo>
                    <a:pt x="521704" y="73123"/>
                  </a:lnTo>
                  <a:lnTo>
                    <a:pt x="485734" y="100085"/>
                  </a:lnTo>
                  <a:lnTo>
                    <a:pt x="450776" y="128288"/>
                  </a:lnTo>
                  <a:lnTo>
                    <a:pt x="416863" y="157697"/>
                  </a:lnTo>
                  <a:lnTo>
                    <a:pt x="384026" y="188281"/>
                  </a:lnTo>
                  <a:lnTo>
                    <a:pt x="352300" y="220008"/>
                  </a:lnTo>
                  <a:lnTo>
                    <a:pt x="321715" y="252844"/>
                  </a:lnTo>
                  <a:lnTo>
                    <a:pt x="292306" y="286757"/>
                  </a:lnTo>
                  <a:lnTo>
                    <a:pt x="264104" y="321715"/>
                  </a:lnTo>
                  <a:lnTo>
                    <a:pt x="237141" y="357685"/>
                  </a:lnTo>
                  <a:lnTo>
                    <a:pt x="211451" y="394635"/>
                  </a:lnTo>
                  <a:lnTo>
                    <a:pt x="187066" y="432531"/>
                  </a:lnTo>
                  <a:lnTo>
                    <a:pt x="164018" y="471342"/>
                  </a:lnTo>
                  <a:lnTo>
                    <a:pt x="142340" y="511035"/>
                  </a:lnTo>
                  <a:lnTo>
                    <a:pt x="122065" y="551577"/>
                  </a:lnTo>
                  <a:lnTo>
                    <a:pt x="103224" y="592936"/>
                  </a:lnTo>
                  <a:lnTo>
                    <a:pt x="85852" y="635079"/>
                  </a:lnTo>
                  <a:lnTo>
                    <a:pt x="69979" y="677974"/>
                  </a:lnTo>
                  <a:lnTo>
                    <a:pt x="55639" y="721588"/>
                  </a:lnTo>
                  <a:lnTo>
                    <a:pt x="42864" y="765889"/>
                  </a:lnTo>
                  <a:lnTo>
                    <a:pt x="31687" y="810844"/>
                  </a:lnTo>
                  <a:lnTo>
                    <a:pt x="22140" y="856420"/>
                  </a:lnTo>
                  <a:lnTo>
                    <a:pt x="14256" y="902586"/>
                  </a:lnTo>
                  <a:lnTo>
                    <a:pt x="8068" y="949308"/>
                  </a:lnTo>
                  <a:lnTo>
                    <a:pt x="3607" y="996554"/>
                  </a:lnTo>
                  <a:lnTo>
                    <a:pt x="907" y="1044291"/>
                  </a:lnTo>
                  <a:lnTo>
                    <a:pt x="0" y="1092487"/>
                  </a:lnTo>
                  <a:lnTo>
                    <a:pt x="907" y="1140684"/>
                  </a:lnTo>
                  <a:lnTo>
                    <a:pt x="3607" y="1188421"/>
                  </a:lnTo>
                  <a:lnTo>
                    <a:pt x="8068" y="1235667"/>
                  </a:lnTo>
                  <a:lnTo>
                    <a:pt x="14256" y="1282389"/>
                  </a:lnTo>
                  <a:lnTo>
                    <a:pt x="22140" y="1328555"/>
                  </a:lnTo>
                  <a:lnTo>
                    <a:pt x="31687" y="1374131"/>
                  </a:lnTo>
                  <a:lnTo>
                    <a:pt x="42864" y="1419086"/>
                  </a:lnTo>
                  <a:lnTo>
                    <a:pt x="55639" y="1463387"/>
                  </a:lnTo>
                  <a:lnTo>
                    <a:pt x="69979" y="1507001"/>
                  </a:lnTo>
                  <a:lnTo>
                    <a:pt x="85852" y="1549896"/>
                  </a:lnTo>
                  <a:lnTo>
                    <a:pt x="103224" y="1592039"/>
                  </a:lnTo>
                  <a:lnTo>
                    <a:pt x="122065" y="1633398"/>
                  </a:lnTo>
                  <a:lnTo>
                    <a:pt x="142340" y="1673940"/>
                  </a:lnTo>
                  <a:lnTo>
                    <a:pt x="164018" y="1713633"/>
                  </a:lnTo>
                  <a:lnTo>
                    <a:pt x="187066" y="1752444"/>
                  </a:lnTo>
                  <a:lnTo>
                    <a:pt x="211451" y="1790340"/>
                  </a:lnTo>
                  <a:lnTo>
                    <a:pt x="237141" y="1827289"/>
                  </a:lnTo>
                  <a:lnTo>
                    <a:pt x="264104" y="1863259"/>
                  </a:lnTo>
                  <a:lnTo>
                    <a:pt x="292306" y="1898217"/>
                  </a:lnTo>
                  <a:lnTo>
                    <a:pt x="321715" y="1932131"/>
                  </a:lnTo>
                  <a:lnTo>
                    <a:pt x="352300" y="1964967"/>
                  </a:lnTo>
                  <a:lnTo>
                    <a:pt x="384026" y="1996693"/>
                  </a:lnTo>
                  <a:lnTo>
                    <a:pt x="416863" y="2027278"/>
                  </a:lnTo>
                  <a:lnTo>
                    <a:pt x="450776" y="2056687"/>
                  </a:lnTo>
                  <a:lnTo>
                    <a:pt x="485734" y="2084890"/>
                  </a:lnTo>
                  <a:lnTo>
                    <a:pt x="521704" y="2111852"/>
                  </a:lnTo>
                  <a:lnTo>
                    <a:pt x="558653" y="2137542"/>
                  </a:lnTo>
                  <a:lnTo>
                    <a:pt x="596549" y="2161927"/>
                  </a:lnTo>
                  <a:lnTo>
                    <a:pt x="635360" y="2184975"/>
                  </a:lnTo>
                  <a:lnTo>
                    <a:pt x="675053" y="2206653"/>
                  </a:lnTo>
                  <a:lnTo>
                    <a:pt x="715595" y="2226929"/>
                  </a:lnTo>
                  <a:lnTo>
                    <a:pt x="756954" y="2245769"/>
                  </a:lnTo>
                  <a:lnTo>
                    <a:pt x="799097" y="2263142"/>
                  </a:lnTo>
                  <a:lnTo>
                    <a:pt x="841992" y="2279014"/>
                  </a:lnTo>
                  <a:lnTo>
                    <a:pt x="885606" y="2293354"/>
                  </a:lnTo>
                  <a:lnTo>
                    <a:pt x="929907" y="2306129"/>
                  </a:lnTo>
                  <a:lnTo>
                    <a:pt x="974862" y="2317306"/>
                  </a:lnTo>
                  <a:lnTo>
                    <a:pt x="1020438" y="2326853"/>
                  </a:lnTo>
                  <a:lnTo>
                    <a:pt x="1066604" y="2334737"/>
                  </a:lnTo>
                  <a:lnTo>
                    <a:pt x="1113326" y="2340925"/>
                  </a:lnTo>
                  <a:lnTo>
                    <a:pt x="1160572" y="2345386"/>
                  </a:lnTo>
                  <a:lnTo>
                    <a:pt x="1208309" y="2348086"/>
                  </a:lnTo>
                  <a:lnTo>
                    <a:pt x="1256506" y="2348994"/>
                  </a:lnTo>
                </a:path>
              </a:pathLst>
            </a:custGeom>
            <a:ln w="41883">
              <a:solidFill>
                <a:srgbClr val="FB6159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09731" y="3884575"/>
            <a:ext cx="740479" cy="34564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2183" b="1" spc="-79" dirty="0">
                <a:solidFill>
                  <a:srgbClr val="FB6159"/>
                </a:solidFill>
                <a:latin typeface="나눔스퀘어OTF Bold"/>
                <a:cs typeface="나눔스퀘어OTF Bold"/>
              </a:rPr>
              <a:t>농업인</a:t>
            </a:r>
            <a:endParaRPr sz="2183">
              <a:latin typeface="나눔스퀘어OTF Bold"/>
              <a:cs typeface="나눔스퀘어OTF Bold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69725" y="3181126"/>
            <a:ext cx="8206111" cy="2304997"/>
            <a:chOff x="4072053" y="5245913"/>
            <a:chExt cx="13532485" cy="3801110"/>
          </a:xfrm>
        </p:grpSpPr>
        <p:sp>
          <p:nvSpPr>
            <p:cNvPr id="10" name="object 10"/>
            <p:cNvSpPr/>
            <p:nvPr/>
          </p:nvSpPr>
          <p:spPr>
            <a:xfrm>
              <a:off x="4072053" y="8243288"/>
              <a:ext cx="11538585" cy="803910"/>
            </a:xfrm>
            <a:custGeom>
              <a:avLst/>
              <a:gdLst/>
              <a:ahLst/>
              <a:cxnLst/>
              <a:rect l="l" t="t" r="r" b="b"/>
              <a:pathLst>
                <a:path w="11538585" h="803909">
                  <a:moveTo>
                    <a:pt x="11388417" y="0"/>
                  </a:moveTo>
                  <a:lnTo>
                    <a:pt x="11387045" y="20"/>
                  </a:lnTo>
                  <a:lnTo>
                    <a:pt x="11381056" y="1560"/>
                  </a:lnTo>
                  <a:lnTo>
                    <a:pt x="11378229" y="6324"/>
                  </a:lnTo>
                  <a:lnTo>
                    <a:pt x="11411799" y="137378"/>
                  </a:lnTo>
                  <a:lnTo>
                    <a:pt x="11412437" y="138603"/>
                  </a:lnTo>
                  <a:lnTo>
                    <a:pt x="11416490" y="143273"/>
                  </a:lnTo>
                  <a:lnTo>
                    <a:pt x="11422018" y="143671"/>
                  </a:lnTo>
                  <a:lnTo>
                    <a:pt x="11536140" y="44700"/>
                  </a:lnTo>
                  <a:lnTo>
                    <a:pt x="11537125" y="43024"/>
                  </a:lnTo>
                  <a:lnTo>
                    <a:pt x="11538549" y="36459"/>
                  </a:lnTo>
                  <a:lnTo>
                    <a:pt x="11535554" y="31800"/>
                  </a:lnTo>
                  <a:lnTo>
                    <a:pt x="11388417" y="0"/>
                  </a:lnTo>
                  <a:close/>
                </a:path>
                <a:path w="11538585" h="803909">
                  <a:moveTo>
                    <a:pt x="5837738" y="782510"/>
                  </a:moveTo>
                  <a:lnTo>
                    <a:pt x="5805079" y="782583"/>
                  </a:lnTo>
                  <a:lnTo>
                    <a:pt x="5800503" y="787180"/>
                  </a:lnTo>
                  <a:lnTo>
                    <a:pt x="5800420" y="798855"/>
                  </a:lnTo>
                  <a:lnTo>
                    <a:pt x="5805111" y="803525"/>
                  </a:lnTo>
                  <a:lnTo>
                    <a:pt x="5837790" y="803451"/>
                  </a:lnTo>
                  <a:lnTo>
                    <a:pt x="5842367" y="798855"/>
                  </a:lnTo>
                  <a:lnTo>
                    <a:pt x="5842439" y="787180"/>
                  </a:lnTo>
                  <a:lnTo>
                    <a:pt x="5837738" y="782510"/>
                  </a:lnTo>
                  <a:close/>
                </a:path>
                <a:path w="11538585" h="803909">
                  <a:moveTo>
                    <a:pt x="5658330" y="782321"/>
                  </a:moveTo>
                  <a:lnTo>
                    <a:pt x="5653618" y="786991"/>
                  </a:lnTo>
                  <a:lnTo>
                    <a:pt x="5653566" y="798551"/>
                  </a:lnTo>
                  <a:lnTo>
                    <a:pt x="5658225" y="803263"/>
                  </a:lnTo>
                  <a:lnTo>
                    <a:pt x="5690748" y="803410"/>
                  </a:lnTo>
                  <a:lnTo>
                    <a:pt x="5695449" y="798740"/>
                  </a:lnTo>
                  <a:lnTo>
                    <a:pt x="5695501" y="787169"/>
                  </a:lnTo>
                  <a:lnTo>
                    <a:pt x="5690831" y="782468"/>
                  </a:lnTo>
                  <a:lnTo>
                    <a:pt x="5658330" y="782321"/>
                  </a:lnTo>
                  <a:close/>
                </a:path>
                <a:path w="11538585" h="803909">
                  <a:moveTo>
                    <a:pt x="5984079" y="781557"/>
                  </a:moveTo>
                  <a:lnTo>
                    <a:pt x="5951640" y="781850"/>
                  </a:lnTo>
                  <a:lnTo>
                    <a:pt x="5946991" y="786583"/>
                  </a:lnTo>
                  <a:lnTo>
                    <a:pt x="5947096" y="798143"/>
                  </a:lnTo>
                  <a:lnTo>
                    <a:pt x="5951818" y="802792"/>
                  </a:lnTo>
                  <a:lnTo>
                    <a:pt x="5984278" y="802499"/>
                  </a:lnTo>
                  <a:lnTo>
                    <a:pt x="5988927" y="797766"/>
                  </a:lnTo>
                  <a:lnTo>
                    <a:pt x="5988812" y="786195"/>
                  </a:lnTo>
                  <a:lnTo>
                    <a:pt x="5984079" y="781557"/>
                  </a:lnTo>
                  <a:close/>
                </a:path>
                <a:path w="11538585" h="803909">
                  <a:moveTo>
                    <a:pt x="5512020" y="781065"/>
                  </a:moveTo>
                  <a:lnTo>
                    <a:pt x="5507277" y="785693"/>
                  </a:lnTo>
                  <a:lnTo>
                    <a:pt x="5507141" y="797253"/>
                  </a:lnTo>
                  <a:lnTo>
                    <a:pt x="5511769" y="802006"/>
                  </a:lnTo>
                  <a:lnTo>
                    <a:pt x="5544281" y="802373"/>
                  </a:lnTo>
                  <a:lnTo>
                    <a:pt x="5549024" y="797734"/>
                  </a:lnTo>
                  <a:lnTo>
                    <a:pt x="5549139" y="786164"/>
                  </a:lnTo>
                  <a:lnTo>
                    <a:pt x="5544511" y="781431"/>
                  </a:lnTo>
                  <a:lnTo>
                    <a:pt x="5512020" y="781065"/>
                  </a:lnTo>
                  <a:close/>
                </a:path>
                <a:path w="11538585" h="803909">
                  <a:moveTo>
                    <a:pt x="6130473" y="779609"/>
                  </a:moveTo>
                  <a:lnTo>
                    <a:pt x="6097950" y="780122"/>
                  </a:lnTo>
                  <a:lnTo>
                    <a:pt x="6093332" y="784887"/>
                  </a:lnTo>
                  <a:lnTo>
                    <a:pt x="6093510" y="796446"/>
                  </a:lnTo>
                  <a:lnTo>
                    <a:pt x="6098275" y="801064"/>
                  </a:lnTo>
                  <a:lnTo>
                    <a:pt x="6130818" y="800541"/>
                  </a:lnTo>
                  <a:lnTo>
                    <a:pt x="6135436" y="795776"/>
                  </a:lnTo>
                  <a:lnTo>
                    <a:pt x="6135237" y="784216"/>
                  </a:lnTo>
                  <a:lnTo>
                    <a:pt x="6130473" y="779609"/>
                  </a:lnTo>
                  <a:close/>
                </a:path>
                <a:path w="11538585" h="803909">
                  <a:moveTo>
                    <a:pt x="5365271" y="778793"/>
                  </a:moveTo>
                  <a:lnTo>
                    <a:pt x="5360496" y="783400"/>
                  </a:lnTo>
                  <a:lnTo>
                    <a:pt x="5360287" y="794960"/>
                  </a:lnTo>
                  <a:lnTo>
                    <a:pt x="5364883" y="799734"/>
                  </a:lnTo>
                  <a:lnTo>
                    <a:pt x="5397395" y="800321"/>
                  </a:lnTo>
                  <a:lnTo>
                    <a:pt x="5402160" y="795713"/>
                  </a:lnTo>
                  <a:lnTo>
                    <a:pt x="5402369" y="784154"/>
                  </a:lnTo>
                  <a:lnTo>
                    <a:pt x="5397762" y="779389"/>
                  </a:lnTo>
                  <a:lnTo>
                    <a:pt x="5365271" y="778793"/>
                  </a:lnTo>
                  <a:close/>
                </a:path>
                <a:path w="11538585" h="803909">
                  <a:moveTo>
                    <a:pt x="6276929" y="776656"/>
                  </a:moveTo>
                  <a:lnTo>
                    <a:pt x="6244354" y="777400"/>
                  </a:lnTo>
                  <a:lnTo>
                    <a:pt x="6239768" y="782196"/>
                  </a:lnTo>
                  <a:lnTo>
                    <a:pt x="6240029" y="793755"/>
                  </a:lnTo>
                  <a:lnTo>
                    <a:pt x="6244815" y="798342"/>
                  </a:lnTo>
                  <a:lnTo>
                    <a:pt x="6277410" y="797598"/>
                  </a:lnTo>
                  <a:lnTo>
                    <a:pt x="6281986" y="792803"/>
                  </a:lnTo>
                  <a:lnTo>
                    <a:pt x="6281724" y="781232"/>
                  </a:lnTo>
                  <a:lnTo>
                    <a:pt x="6276929" y="776656"/>
                  </a:lnTo>
                  <a:close/>
                </a:path>
                <a:path w="11538585" h="803909">
                  <a:moveTo>
                    <a:pt x="5218783" y="775547"/>
                  </a:moveTo>
                  <a:lnTo>
                    <a:pt x="5213977" y="780112"/>
                  </a:lnTo>
                  <a:lnTo>
                    <a:pt x="5213684" y="791672"/>
                  </a:lnTo>
                  <a:lnTo>
                    <a:pt x="5218259" y="796478"/>
                  </a:lnTo>
                  <a:lnTo>
                    <a:pt x="5250772" y="797284"/>
                  </a:lnTo>
                  <a:lnTo>
                    <a:pt x="5255578" y="792719"/>
                  </a:lnTo>
                  <a:lnTo>
                    <a:pt x="5255860" y="781148"/>
                  </a:lnTo>
                  <a:lnTo>
                    <a:pt x="5251285" y="776353"/>
                  </a:lnTo>
                  <a:lnTo>
                    <a:pt x="5218783" y="775547"/>
                  </a:lnTo>
                  <a:close/>
                </a:path>
                <a:path w="11538585" h="803909">
                  <a:moveTo>
                    <a:pt x="6423427" y="772719"/>
                  </a:moveTo>
                  <a:lnTo>
                    <a:pt x="6390842" y="773683"/>
                  </a:lnTo>
                  <a:lnTo>
                    <a:pt x="6386287" y="778499"/>
                  </a:lnTo>
                  <a:lnTo>
                    <a:pt x="6386622" y="790070"/>
                  </a:lnTo>
                  <a:lnTo>
                    <a:pt x="6391449" y="794614"/>
                  </a:lnTo>
                  <a:lnTo>
                    <a:pt x="6424055" y="793651"/>
                  </a:lnTo>
                  <a:lnTo>
                    <a:pt x="6428600" y="788824"/>
                  </a:lnTo>
                  <a:lnTo>
                    <a:pt x="6428254" y="777264"/>
                  </a:lnTo>
                  <a:lnTo>
                    <a:pt x="6423427" y="772719"/>
                  </a:lnTo>
                  <a:close/>
                </a:path>
                <a:path w="11538585" h="803909">
                  <a:moveTo>
                    <a:pt x="5072557" y="771306"/>
                  </a:moveTo>
                  <a:lnTo>
                    <a:pt x="5067720" y="775840"/>
                  </a:lnTo>
                  <a:lnTo>
                    <a:pt x="5067353" y="787400"/>
                  </a:lnTo>
                  <a:lnTo>
                    <a:pt x="5071887" y="792237"/>
                  </a:lnTo>
                  <a:lnTo>
                    <a:pt x="5104389" y="793263"/>
                  </a:lnTo>
                  <a:lnTo>
                    <a:pt x="5109226" y="788729"/>
                  </a:lnTo>
                  <a:lnTo>
                    <a:pt x="5109582" y="777170"/>
                  </a:lnTo>
                  <a:lnTo>
                    <a:pt x="5105038" y="772332"/>
                  </a:lnTo>
                  <a:lnTo>
                    <a:pt x="5072557" y="771306"/>
                  </a:lnTo>
                  <a:close/>
                </a:path>
                <a:path w="11538585" h="803909">
                  <a:moveTo>
                    <a:pt x="6569977" y="767788"/>
                  </a:moveTo>
                  <a:lnTo>
                    <a:pt x="6537413" y="768971"/>
                  </a:lnTo>
                  <a:lnTo>
                    <a:pt x="6532900" y="773819"/>
                  </a:lnTo>
                  <a:lnTo>
                    <a:pt x="6533308" y="785379"/>
                  </a:lnTo>
                  <a:lnTo>
                    <a:pt x="6538167" y="789902"/>
                  </a:lnTo>
                  <a:lnTo>
                    <a:pt x="6570742" y="788719"/>
                  </a:lnTo>
                  <a:lnTo>
                    <a:pt x="6575255" y="783860"/>
                  </a:lnTo>
                  <a:lnTo>
                    <a:pt x="6574836" y="772301"/>
                  </a:lnTo>
                  <a:lnTo>
                    <a:pt x="6569977" y="767788"/>
                  </a:lnTo>
                  <a:close/>
                </a:path>
                <a:path w="11538585" h="803909">
                  <a:moveTo>
                    <a:pt x="4925902" y="766060"/>
                  </a:moveTo>
                  <a:lnTo>
                    <a:pt x="4921033" y="770573"/>
                  </a:lnTo>
                  <a:lnTo>
                    <a:pt x="4920583" y="782122"/>
                  </a:lnTo>
                  <a:lnTo>
                    <a:pt x="4925085" y="786991"/>
                  </a:lnTo>
                  <a:lnTo>
                    <a:pt x="4957566" y="788237"/>
                  </a:lnTo>
                  <a:lnTo>
                    <a:pt x="4962424" y="783735"/>
                  </a:lnTo>
                  <a:lnTo>
                    <a:pt x="4962864" y="772175"/>
                  </a:lnTo>
                  <a:lnTo>
                    <a:pt x="4958351" y="767306"/>
                  </a:lnTo>
                  <a:lnTo>
                    <a:pt x="4925902" y="766060"/>
                  </a:lnTo>
                  <a:close/>
                </a:path>
                <a:path w="11538585" h="803909">
                  <a:moveTo>
                    <a:pt x="6716235" y="761882"/>
                  </a:moveTo>
                  <a:lnTo>
                    <a:pt x="6683733" y="763275"/>
                  </a:lnTo>
                  <a:lnTo>
                    <a:pt x="6679252" y="768165"/>
                  </a:lnTo>
                  <a:lnTo>
                    <a:pt x="6679744" y="779714"/>
                  </a:lnTo>
                  <a:lnTo>
                    <a:pt x="6684623" y="784206"/>
                  </a:lnTo>
                  <a:lnTo>
                    <a:pt x="6717146" y="782803"/>
                  </a:lnTo>
                  <a:lnTo>
                    <a:pt x="6721627" y="777913"/>
                  </a:lnTo>
                  <a:lnTo>
                    <a:pt x="6721125" y="766364"/>
                  </a:lnTo>
                  <a:lnTo>
                    <a:pt x="6716235" y="761882"/>
                  </a:lnTo>
                  <a:close/>
                </a:path>
                <a:path w="11538585" h="803909">
                  <a:moveTo>
                    <a:pt x="4779498" y="759851"/>
                  </a:moveTo>
                  <a:lnTo>
                    <a:pt x="4774598" y="764311"/>
                  </a:lnTo>
                  <a:lnTo>
                    <a:pt x="4774074" y="775871"/>
                  </a:lnTo>
                  <a:lnTo>
                    <a:pt x="4778545" y="780761"/>
                  </a:lnTo>
                  <a:lnTo>
                    <a:pt x="4811057" y="782227"/>
                  </a:lnTo>
                  <a:lnTo>
                    <a:pt x="4815947" y="777756"/>
                  </a:lnTo>
                  <a:lnTo>
                    <a:pt x="4816471" y="766207"/>
                  </a:lnTo>
                  <a:lnTo>
                    <a:pt x="4811989" y="761306"/>
                  </a:lnTo>
                  <a:lnTo>
                    <a:pt x="4779498" y="759851"/>
                  </a:lnTo>
                  <a:close/>
                </a:path>
                <a:path w="11538585" h="803909">
                  <a:moveTo>
                    <a:pt x="6862555" y="754982"/>
                  </a:moveTo>
                  <a:lnTo>
                    <a:pt x="6830148" y="756594"/>
                  </a:lnTo>
                  <a:lnTo>
                    <a:pt x="6825697" y="761505"/>
                  </a:lnTo>
                  <a:lnTo>
                    <a:pt x="6826263" y="773065"/>
                  </a:lnTo>
                  <a:lnTo>
                    <a:pt x="6831174" y="777515"/>
                  </a:lnTo>
                  <a:lnTo>
                    <a:pt x="6863602" y="775903"/>
                  </a:lnTo>
                  <a:lnTo>
                    <a:pt x="6868052" y="770981"/>
                  </a:lnTo>
                  <a:lnTo>
                    <a:pt x="6867466" y="759432"/>
                  </a:lnTo>
                  <a:lnTo>
                    <a:pt x="6862555" y="754982"/>
                  </a:lnTo>
                  <a:close/>
                </a:path>
                <a:path w="11538585" h="803909">
                  <a:moveTo>
                    <a:pt x="4633356" y="752657"/>
                  </a:moveTo>
                  <a:lnTo>
                    <a:pt x="4628434" y="757086"/>
                  </a:lnTo>
                  <a:lnTo>
                    <a:pt x="4627827" y="768636"/>
                  </a:lnTo>
                  <a:lnTo>
                    <a:pt x="4632267" y="773568"/>
                  </a:lnTo>
                  <a:lnTo>
                    <a:pt x="4664768" y="775253"/>
                  </a:lnTo>
                  <a:lnTo>
                    <a:pt x="4669690" y="770814"/>
                  </a:lnTo>
                  <a:lnTo>
                    <a:pt x="4670287" y="759254"/>
                  </a:lnTo>
                  <a:lnTo>
                    <a:pt x="4665847" y="754333"/>
                  </a:lnTo>
                  <a:lnTo>
                    <a:pt x="4633356" y="752657"/>
                  </a:lnTo>
                  <a:close/>
                </a:path>
                <a:path w="11538585" h="803909">
                  <a:moveTo>
                    <a:pt x="7009189" y="747087"/>
                  </a:moveTo>
                  <a:lnTo>
                    <a:pt x="6976646" y="748930"/>
                  </a:lnTo>
                  <a:lnTo>
                    <a:pt x="6972227" y="753872"/>
                  </a:lnTo>
                  <a:lnTo>
                    <a:pt x="6972876" y="765411"/>
                  </a:lnTo>
                  <a:lnTo>
                    <a:pt x="6977818" y="769829"/>
                  </a:lnTo>
                  <a:lnTo>
                    <a:pt x="7010372" y="767997"/>
                  </a:lnTo>
                  <a:lnTo>
                    <a:pt x="7014791" y="763044"/>
                  </a:lnTo>
                  <a:lnTo>
                    <a:pt x="7014131" y="751505"/>
                  </a:lnTo>
                  <a:lnTo>
                    <a:pt x="7009189" y="747087"/>
                  </a:lnTo>
                  <a:close/>
                </a:path>
                <a:path w="11538585" h="803909">
                  <a:moveTo>
                    <a:pt x="4486784" y="744459"/>
                  </a:moveTo>
                  <a:lnTo>
                    <a:pt x="4481832" y="748856"/>
                  </a:lnTo>
                  <a:lnTo>
                    <a:pt x="4481151" y="760406"/>
                  </a:lnTo>
                  <a:lnTo>
                    <a:pt x="4485549" y="765358"/>
                  </a:lnTo>
                  <a:lnTo>
                    <a:pt x="4518040" y="767264"/>
                  </a:lnTo>
                  <a:lnTo>
                    <a:pt x="4522993" y="762856"/>
                  </a:lnTo>
                  <a:lnTo>
                    <a:pt x="4523663" y="751306"/>
                  </a:lnTo>
                  <a:lnTo>
                    <a:pt x="4519255" y="746354"/>
                  </a:lnTo>
                  <a:lnTo>
                    <a:pt x="4486784" y="744459"/>
                  </a:lnTo>
                  <a:close/>
                </a:path>
                <a:path w="11538585" h="803909">
                  <a:moveTo>
                    <a:pt x="7155258" y="738239"/>
                  </a:moveTo>
                  <a:lnTo>
                    <a:pt x="7122893" y="740281"/>
                  </a:lnTo>
                  <a:lnTo>
                    <a:pt x="7118505" y="745254"/>
                  </a:lnTo>
                  <a:lnTo>
                    <a:pt x="7119228" y="756804"/>
                  </a:lnTo>
                  <a:lnTo>
                    <a:pt x="7124201" y="761181"/>
                  </a:lnTo>
                  <a:lnTo>
                    <a:pt x="7156588" y="759139"/>
                  </a:lnTo>
                  <a:lnTo>
                    <a:pt x="7160965" y="754165"/>
                  </a:lnTo>
                  <a:lnTo>
                    <a:pt x="7160232" y="742616"/>
                  </a:lnTo>
                  <a:lnTo>
                    <a:pt x="7155258" y="738239"/>
                  </a:lnTo>
                  <a:close/>
                </a:path>
                <a:path w="11538585" h="803909">
                  <a:moveTo>
                    <a:pt x="4340475" y="735286"/>
                  </a:moveTo>
                  <a:lnTo>
                    <a:pt x="4335491" y="739663"/>
                  </a:lnTo>
                  <a:lnTo>
                    <a:pt x="4334726" y="751202"/>
                  </a:lnTo>
                  <a:lnTo>
                    <a:pt x="4339093" y="756186"/>
                  </a:lnTo>
                  <a:lnTo>
                    <a:pt x="4371542" y="758301"/>
                  </a:lnTo>
                  <a:lnTo>
                    <a:pt x="4376526" y="753924"/>
                  </a:lnTo>
                  <a:lnTo>
                    <a:pt x="4377269" y="742385"/>
                  </a:lnTo>
                  <a:lnTo>
                    <a:pt x="4372893" y="737401"/>
                  </a:lnTo>
                  <a:lnTo>
                    <a:pt x="4340475" y="735286"/>
                  </a:lnTo>
                  <a:close/>
                </a:path>
                <a:path w="11538585" h="803909">
                  <a:moveTo>
                    <a:pt x="7301620" y="728396"/>
                  </a:moveTo>
                  <a:lnTo>
                    <a:pt x="7269223" y="730658"/>
                  </a:lnTo>
                  <a:lnTo>
                    <a:pt x="7264867" y="735663"/>
                  </a:lnTo>
                  <a:lnTo>
                    <a:pt x="7265663" y="747191"/>
                  </a:lnTo>
                  <a:lnTo>
                    <a:pt x="7270668" y="751547"/>
                  </a:lnTo>
                  <a:lnTo>
                    <a:pt x="7303097" y="749286"/>
                  </a:lnTo>
                  <a:lnTo>
                    <a:pt x="7307442" y="744281"/>
                  </a:lnTo>
                  <a:lnTo>
                    <a:pt x="7306625" y="732742"/>
                  </a:lnTo>
                  <a:lnTo>
                    <a:pt x="7301620" y="728396"/>
                  </a:lnTo>
                  <a:close/>
                </a:path>
                <a:path w="11538585" h="803909">
                  <a:moveTo>
                    <a:pt x="4194416" y="725161"/>
                  </a:moveTo>
                  <a:lnTo>
                    <a:pt x="4189411" y="729496"/>
                  </a:lnTo>
                  <a:lnTo>
                    <a:pt x="4188574" y="741035"/>
                  </a:lnTo>
                  <a:lnTo>
                    <a:pt x="4192908" y="746050"/>
                  </a:lnTo>
                  <a:lnTo>
                    <a:pt x="4225379" y="748385"/>
                  </a:lnTo>
                  <a:lnTo>
                    <a:pt x="4230384" y="744040"/>
                  </a:lnTo>
                  <a:lnTo>
                    <a:pt x="4231211" y="732501"/>
                  </a:lnTo>
                  <a:lnTo>
                    <a:pt x="4226866" y="727496"/>
                  </a:lnTo>
                  <a:lnTo>
                    <a:pt x="4200186" y="725580"/>
                  </a:lnTo>
                  <a:lnTo>
                    <a:pt x="4198971" y="725559"/>
                  </a:lnTo>
                  <a:lnTo>
                    <a:pt x="4199897" y="725559"/>
                  </a:lnTo>
                  <a:lnTo>
                    <a:pt x="4194416" y="725161"/>
                  </a:lnTo>
                  <a:close/>
                </a:path>
                <a:path w="11538585" h="803909">
                  <a:moveTo>
                    <a:pt x="4199897" y="725559"/>
                  </a:moveTo>
                  <a:lnTo>
                    <a:pt x="4198971" y="725559"/>
                  </a:lnTo>
                  <a:lnTo>
                    <a:pt x="4200186" y="725580"/>
                  </a:lnTo>
                  <a:lnTo>
                    <a:pt x="4199897" y="725559"/>
                  </a:lnTo>
                  <a:close/>
                </a:path>
                <a:path w="11538585" h="803909">
                  <a:moveTo>
                    <a:pt x="7447689" y="717590"/>
                  </a:moveTo>
                  <a:lnTo>
                    <a:pt x="7415292" y="720072"/>
                  </a:lnTo>
                  <a:lnTo>
                    <a:pt x="7410978" y="725098"/>
                  </a:lnTo>
                  <a:lnTo>
                    <a:pt x="7411858" y="736637"/>
                  </a:lnTo>
                  <a:lnTo>
                    <a:pt x="7416884" y="740951"/>
                  </a:lnTo>
                  <a:lnTo>
                    <a:pt x="7449291" y="738469"/>
                  </a:lnTo>
                  <a:lnTo>
                    <a:pt x="7453605" y="733443"/>
                  </a:lnTo>
                  <a:lnTo>
                    <a:pt x="7452715" y="721904"/>
                  </a:lnTo>
                  <a:lnTo>
                    <a:pt x="7447689" y="717590"/>
                  </a:lnTo>
                  <a:close/>
                </a:path>
                <a:path w="11538585" h="803909">
                  <a:moveTo>
                    <a:pt x="4048285" y="714051"/>
                  </a:moveTo>
                  <a:lnTo>
                    <a:pt x="4043238" y="718355"/>
                  </a:lnTo>
                  <a:lnTo>
                    <a:pt x="4042327" y="729894"/>
                  </a:lnTo>
                  <a:lnTo>
                    <a:pt x="4046630" y="734930"/>
                  </a:lnTo>
                  <a:lnTo>
                    <a:pt x="4079059" y="737474"/>
                  </a:lnTo>
                  <a:lnTo>
                    <a:pt x="4084095" y="733171"/>
                  </a:lnTo>
                  <a:lnTo>
                    <a:pt x="4084996" y="721642"/>
                  </a:lnTo>
                  <a:lnTo>
                    <a:pt x="4080682" y="716606"/>
                  </a:lnTo>
                  <a:lnTo>
                    <a:pt x="4054054" y="714512"/>
                  </a:lnTo>
                  <a:lnTo>
                    <a:pt x="4052829" y="714480"/>
                  </a:lnTo>
                  <a:lnTo>
                    <a:pt x="4053661" y="714480"/>
                  </a:lnTo>
                  <a:lnTo>
                    <a:pt x="4048285" y="714051"/>
                  </a:lnTo>
                  <a:close/>
                </a:path>
                <a:path w="11538585" h="803909">
                  <a:moveTo>
                    <a:pt x="4053661" y="714480"/>
                  </a:moveTo>
                  <a:lnTo>
                    <a:pt x="4052829" y="714480"/>
                  </a:lnTo>
                  <a:lnTo>
                    <a:pt x="4054054" y="714512"/>
                  </a:lnTo>
                  <a:lnTo>
                    <a:pt x="4053661" y="714480"/>
                  </a:lnTo>
                  <a:close/>
                </a:path>
                <a:path w="11538585" h="803909">
                  <a:moveTo>
                    <a:pt x="7593779" y="705821"/>
                  </a:moveTo>
                  <a:lnTo>
                    <a:pt x="7561455" y="708512"/>
                  </a:lnTo>
                  <a:lnTo>
                    <a:pt x="7557173" y="713569"/>
                  </a:lnTo>
                  <a:lnTo>
                    <a:pt x="7558125" y="725087"/>
                  </a:lnTo>
                  <a:lnTo>
                    <a:pt x="7563183" y="729380"/>
                  </a:lnTo>
                  <a:lnTo>
                    <a:pt x="7595527" y="726689"/>
                  </a:lnTo>
                  <a:lnTo>
                    <a:pt x="7599810" y="721622"/>
                  </a:lnTo>
                  <a:lnTo>
                    <a:pt x="7598836" y="710093"/>
                  </a:lnTo>
                  <a:lnTo>
                    <a:pt x="7593779" y="705821"/>
                  </a:lnTo>
                  <a:close/>
                </a:path>
                <a:path w="11538585" h="803909">
                  <a:moveTo>
                    <a:pt x="3902415" y="701999"/>
                  </a:moveTo>
                  <a:lnTo>
                    <a:pt x="3897347" y="706271"/>
                  </a:lnTo>
                  <a:lnTo>
                    <a:pt x="3896352" y="717789"/>
                  </a:lnTo>
                  <a:lnTo>
                    <a:pt x="3900624" y="722868"/>
                  </a:lnTo>
                  <a:lnTo>
                    <a:pt x="3932990" y="725621"/>
                  </a:lnTo>
                  <a:lnTo>
                    <a:pt x="3938058" y="721349"/>
                  </a:lnTo>
                  <a:lnTo>
                    <a:pt x="3939031" y="709821"/>
                  </a:lnTo>
                  <a:lnTo>
                    <a:pt x="3934759" y="704753"/>
                  </a:lnTo>
                  <a:lnTo>
                    <a:pt x="3908174" y="702491"/>
                  </a:lnTo>
                  <a:lnTo>
                    <a:pt x="3906949" y="702460"/>
                  </a:lnTo>
                  <a:lnTo>
                    <a:pt x="3907806" y="702460"/>
                  </a:lnTo>
                  <a:lnTo>
                    <a:pt x="3902415" y="701999"/>
                  </a:lnTo>
                  <a:close/>
                </a:path>
                <a:path w="11538585" h="803909">
                  <a:moveTo>
                    <a:pt x="3907806" y="702460"/>
                  </a:moveTo>
                  <a:lnTo>
                    <a:pt x="3906949" y="702460"/>
                  </a:lnTo>
                  <a:lnTo>
                    <a:pt x="3908174" y="702491"/>
                  </a:lnTo>
                  <a:lnTo>
                    <a:pt x="3907806" y="702460"/>
                  </a:lnTo>
                  <a:close/>
                </a:path>
                <a:path w="11538585" h="803909">
                  <a:moveTo>
                    <a:pt x="7739785" y="693078"/>
                  </a:moveTo>
                  <a:lnTo>
                    <a:pt x="7707367" y="695989"/>
                  </a:lnTo>
                  <a:lnTo>
                    <a:pt x="7703116" y="701078"/>
                  </a:lnTo>
                  <a:lnTo>
                    <a:pt x="7704142" y="712596"/>
                  </a:lnTo>
                  <a:lnTo>
                    <a:pt x="7709231" y="716847"/>
                  </a:lnTo>
                  <a:lnTo>
                    <a:pt x="7741670" y="713936"/>
                  </a:lnTo>
                  <a:lnTo>
                    <a:pt x="7745921" y="708847"/>
                  </a:lnTo>
                  <a:lnTo>
                    <a:pt x="7744874" y="697329"/>
                  </a:lnTo>
                  <a:lnTo>
                    <a:pt x="7739785" y="693078"/>
                  </a:lnTo>
                  <a:close/>
                </a:path>
                <a:path w="11538585" h="803909">
                  <a:moveTo>
                    <a:pt x="3756451" y="688963"/>
                  </a:moveTo>
                  <a:lnTo>
                    <a:pt x="3751351" y="693204"/>
                  </a:lnTo>
                  <a:lnTo>
                    <a:pt x="3750294" y="704721"/>
                  </a:lnTo>
                  <a:lnTo>
                    <a:pt x="3754524" y="709821"/>
                  </a:lnTo>
                  <a:lnTo>
                    <a:pt x="3786921" y="712795"/>
                  </a:lnTo>
                  <a:lnTo>
                    <a:pt x="3792020" y="708554"/>
                  </a:lnTo>
                  <a:lnTo>
                    <a:pt x="3793078" y="697036"/>
                  </a:lnTo>
                  <a:lnTo>
                    <a:pt x="3788837" y="691937"/>
                  </a:lnTo>
                  <a:lnTo>
                    <a:pt x="3762210" y="689497"/>
                  </a:lnTo>
                  <a:lnTo>
                    <a:pt x="3760984" y="689455"/>
                  </a:lnTo>
                  <a:lnTo>
                    <a:pt x="3761758" y="689455"/>
                  </a:lnTo>
                  <a:lnTo>
                    <a:pt x="3756451" y="688963"/>
                  </a:lnTo>
                  <a:close/>
                </a:path>
                <a:path w="11538585" h="803909">
                  <a:moveTo>
                    <a:pt x="3761758" y="689455"/>
                  </a:moveTo>
                  <a:lnTo>
                    <a:pt x="3760984" y="689455"/>
                  </a:lnTo>
                  <a:lnTo>
                    <a:pt x="3762210" y="689497"/>
                  </a:lnTo>
                  <a:lnTo>
                    <a:pt x="3761758" y="689455"/>
                  </a:lnTo>
                  <a:close/>
                </a:path>
                <a:path w="11538585" h="803909">
                  <a:moveTo>
                    <a:pt x="7885257" y="679424"/>
                  </a:moveTo>
                  <a:lnTo>
                    <a:pt x="7853017" y="682534"/>
                  </a:lnTo>
                  <a:lnTo>
                    <a:pt x="7848797" y="687643"/>
                  </a:lnTo>
                  <a:lnTo>
                    <a:pt x="7849897" y="699161"/>
                  </a:lnTo>
                  <a:lnTo>
                    <a:pt x="7855017" y="703381"/>
                  </a:lnTo>
                  <a:lnTo>
                    <a:pt x="7887278" y="700261"/>
                  </a:lnTo>
                  <a:lnTo>
                    <a:pt x="7891487" y="695151"/>
                  </a:lnTo>
                  <a:lnTo>
                    <a:pt x="7890377" y="683633"/>
                  </a:lnTo>
                  <a:lnTo>
                    <a:pt x="7885257" y="679424"/>
                  </a:lnTo>
                  <a:close/>
                </a:path>
                <a:path w="11538585" h="803909">
                  <a:moveTo>
                    <a:pt x="3610759" y="674984"/>
                  </a:moveTo>
                  <a:lnTo>
                    <a:pt x="3605628" y="679193"/>
                  </a:lnTo>
                  <a:lnTo>
                    <a:pt x="3604497" y="690701"/>
                  </a:lnTo>
                  <a:lnTo>
                    <a:pt x="3608696" y="695832"/>
                  </a:lnTo>
                  <a:lnTo>
                    <a:pt x="3641020" y="699015"/>
                  </a:lnTo>
                  <a:lnTo>
                    <a:pt x="3646150" y="694806"/>
                  </a:lnTo>
                  <a:lnTo>
                    <a:pt x="3647271" y="683288"/>
                  </a:lnTo>
                  <a:lnTo>
                    <a:pt x="3643072" y="678167"/>
                  </a:lnTo>
                  <a:lnTo>
                    <a:pt x="3616518" y="675560"/>
                  </a:lnTo>
                  <a:lnTo>
                    <a:pt x="3615293" y="675508"/>
                  </a:lnTo>
                  <a:lnTo>
                    <a:pt x="3615994" y="675508"/>
                  </a:lnTo>
                  <a:lnTo>
                    <a:pt x="3610759" y="674984"/>
                  </a:lnTo>
                  <a:close/>
                </a:path>
                <a:path w="11538585" h="803909">
                  <a:moveTo>
                    <a:pt x="3615994" y="675508"/>
                  </a:moveTo>
                  <a:lnTo>
                    <a:pt x="3615293" y="675508"/>
                  </a:lnTo>
                  <a:lnTo>
                    <a:pt x="3616518" y="675560"/>
                  </a:lnTo>
                  <a:lnTo>
                    <a:pt x="3615994" y="675508"/>
                  </a:lnTo>
                  <a:close/>
                </a:path>
                <a:path w="11538585" h="803909">
                  <a:moveTo>
                    <a:pt x="8031514" y="664723"/>
                  </a:moveTo>
                  <a:lnTo>
                    <a:pt x="7999096" y="668063"/>
                  </a:lnTo>
                  <a:lnTo>
                    <a:pt x="7994908" y="673204"/>
                  </a:lnTo>
                  <a:lnTo>
                    <a:pt x="7996091" y="684712"/>
                  </a:lnTo>
                  <a:lnTo>
                    <a:pt x="8001232" y="688900"/>
                  </a:lnTo>
                  <a:lnTo>
                    <a:pt x="8033671" y="685549"/>
                  </a:lnTo>
                  <a:lnTo>
                    <a:pt x="8037849" y="680408"/>
                  </a:lnTo>
                  <a:lnTo>
                    <a:pt x="8036655" y="668901"/>
                  </a:lnTo>
                  <a:lnTo>
                    <a:pt x="8031514" y="664723"/>
                  </a:lnTo>
                  <a:close/>
                </a:path>
                <a:path w="11538585" h="803909">
                  <a:moveTo>
                    <a:pt x="3464983" y="660042"/>
                  </a:moveTo>
                  <a:lnTo>
                    <a:pt x="3459821" y="664210"/>
                  </a:lnTo>
                  <a:lnTo>
                    <a:pt x="3458606" y="675717"/>
                  </a:lnTo>
                  <a:lnTo>
                    <a:pt x="3462784" y="680869"/>
                  </a:lnTo>
                  <a:lnTo>
                    <a:pt x="3495108" y="684261"/>
                  </a:lnTo>
                  <a:lnTo>
                    <a:pt x="3500249" y="680094"/>
                  </a:lnTo>
                  <a:lnTo>
                    <a:pt x="3501453" y="668586"/>
                  </a:lnTo>
                  <a:lnTo>
                    <a:pt x="3497286" y="663435"/>
                  </a:lnTo>
                  <a:lnTo>
                    <a:pt x="3470732" y="660650"/>
                  </a:lnTo>
                  <a:lnTo>
                    <a:pt x="3469506" y="660587"/>
                  </a:lnTo>
                  <a:lnTo>
                    <a:pt x="3470137" y="660587"/>
                  </a:lnTo>
                  <a:lnTo>
                    <a:pt x="3464983" y="660042"/>
                  </a:lnTo>
                  <a:close/>
                </a:path>
                <a:path w="11538585" h="803909">
                  <a:moveTo>
                    <a:pt x="3470137" y="660587"/>
                  </a:moveTo>
                  <a:lnTo>
                    <a:pt x="3469506" y="660587"/>
                  </a:lnTo>
                  <a:lnTo>
                    <a:pt x="3470732" y="660650"/>
                  </a:lnTo>
                  <a:lnTo>
                    <a:pt x="3470137" y="660587"/>
                  </a:lnTo>
                  <a:close/>
                </a:path>
                <a:path w="11538585" h="803909">
                  <a:moveTo>
                    <a:pt x="8176881" y="649153"/>
                  </a:moveTo>
                  <a:lnTo>
                    <a:pt x="8144579" y="652692"/>
                  </a:lnTo>
                  <a:lnTo>
                    <a:pt x="8140422" y="657864"/>
                  </a:lnTo>
                  <a:lnTo>
                    <a:pt x="8141678" y="669361"/>
                  </a:lnTo>
                  <a:lnTo>
                    <a:pt x="8146851" y="673518"/>
                  </a:lnTo>
                  <a:lnTo>
                    <a:pt x="8179175" y="669969"/>
                  </a:lnTo>
                  <a:lnTo>
                    <a:pt x="8183321" y="664796"/>
                  </a:lnTo>
                  <a:lnTo>
                    <a:pt x="8182054" y="653299"/>
                  </a:lnTo>
                  <a:lnTo>
                    <a:pt x="8176881" y="649153"/>
                  </a:lnTo>
                  <a:close/>
                </a:path>
                <a:path w="11538585" h="803909">
                  <a:moveTo>
                    <a:pt x="3319113" y="644126"/>
                  </a:moveTo>
                  <a:lnTo>
                    <a:pt x="3313930" y="648262"/>
                  </a:lnTo>
                  <a:lnTo>
                    <a:pt x="3312642" y="659749"/>
                  </a:lnTo>
                  <a:lnTo>
                    <a:pt x="3316778" y="664932"/>
                  </a:lnTo>
                  <a:lnTo>
                    <a:pt x="3349070" y="668545"/>
                  </a:lnTo>
                  <a:lnTo>
                    <a:pt x="3354243" y="664398"/>
                  </a:lnTo>
                  <a:lnTo>
                    <a:pt x="3355531" y="652901"/>
                  </a:lnTo>
                  <a:lnTo>
                    <a:pt x="3351384" y="647728"/>
                  </a:lnTo>
                  <a:lnTo>
                    <a:pt x="3324862" y="644765"/>
                  </a:lnTo>
                  <a:lnTo>
                    <a:pt x="3323637" y="644702"/>
                  </a:lnTo>
                  <a:lnTo>
                    <a:pt x="3324296" y="644702"/>
                  </a:lnTo>
                  <a:lnTo>
                    <a:pt x="3319113" y="644126"/>
                  </a:lnTo>
                  <a:close/>
                </a:path>
                <a:path w="11538585" h="803909">
                  <a:moveTo>
                    <a:pt x="3324296" y="644702"/>
                  </a:moveTo>
                  <a:lnTo>
                    <a:pt x="3323637" y="644702"/>
                  </a:lnTo>
                  <a:lnTo>
                    <a:pt x="3324862" y="644765"/>
                  </a:lnTo>
                  <a:lnTo>
                    <a:pt x="3324296" y="644702"/>
                  </a:lnTo>
                  <a:close/>
                </a:path>
                <a:path w="11538585" h="803909">
                  <a:moveTo>
                    <a:pt x="8322458" y="632609"/>
                  </a:moveTo>
                  <a:lnTo>
                    <a:pt x="8290145" y="636368"/>
                  </a:lnTo>
                  <a:lnTo>
                    <a:pt x="8286019" y="641561"/>
                  </a:lnTo>
                  <a:lnTo>
                    <a:pt x="8287349" y="653048"/>
                  </a:lnTo>
                  <a:lnTo>
                    <a:pt x="8292553" y="657163"/>
                  </a:lnTo>
                  <a:lnTo>
                    <a:pt x="8324887" y="653404"/>
                  </a:lnTo>
                  <a:lnTo>
                    <a:pt x="8329002" y="648210"/>
                  </a:lnTo>
                  <a:lnTo>
                    <a:pt x="8327652" y="636724"/>
                  </a:lnTo>
                  <a:lnTo>
                    <a:pt x="8322458" y="632609"/>
                  </a:lnTo>
                  <a:close/>
                </a:path>
                <a:path w="11538585" h="803909">
                  <a:moveTo>
                    <a:pt x="3173515" y="627279"/>
                  </a:moveTo>
                  <a:lnTo>
                    <a:pt x="3168301" y="631373"/>
                  </a:lnTo>
                  <a:lnTo>
                    <a:pt x="3166940" y="642860"/>
                  </a:lnTo>
                  <a:lnTo>
                    <a:pt x="3171044" y="648074"/>
                  </a:lnTo>
                  <a:lnTo>
                    <a:pt x="3203295" y="651885"/>
                  </a:lnTo>
                  <a:lnTo>
                    <a:pt x="3208499" y="647781"/>
                  </a:lnTo>
                  <a:lnTo>
                    <a:pt x="3209849" y="636294"/>
                  </a:lnTo>
                  <a:lnTo>
                    <a:pt x="3205745" y="631090"/>
                  </a:lnTo>
                  <a:lnTo>
                    <a:pt x="3179253" y="627959"/>
                  </a:lnTo>
                  <a:lnTo>
                    <a:pt x="3178039" y="627886"/>
                  </a:lnTo>
                  <a:lnTo>
                    <a:pt x="3178636" y="627886"/>
                  </a:lnTo>
                  <a:lnTo>
                    <a:pt x="3173515" y="627279"/>
                  </a:lnTo>
                  <a:close/>
                </a:path>
                <a:path w="11538585" h="803909">
                  <a:moveTo>
                    <a:pt x="3178636" y="627886"/>
                  </a:moveTo>
                  <a:lnTo>
                    <a:pt x="3178039" y="627886"/>
                  </a:lnTo>
                  <a:lnTo>
                    <a:pt x="3179253" y="627959"/>
                  </a:lnTo>
                  <a:lnTo>
                    <a:pt x="3178636" y="627886"/>
                  </a:lnTo>
                  <a:close/>
                </a:path>
                <a:path w="11538585" h="803909">
                  <a:moveTo>
                    <a:pt x="8468024" y="615101"/>
                  </a:moveTo>
                  <a:lnTo>
                    <a:pt x="8435795" y="619059"/>
                  </a:lnTo>
                  <a:lnTo>
                    <a:pt x="8431711" y="624284"/>
                  </a:lnTo>
                  <a:lnTo>
                    <a:pt x="8433114" y="635760"/>
                  </a:lnTo>
                  <a:lnTo>
                    <a:pt x="8438339" y="639844"/>
                  </a:lnTo>
                  <a:lnTo>
                    <a:pt x="8470590" y="635886"/>
                  </a:lnTo>
                  <a:lnTo>
                    <a:pt x="8474673" y="630661"/>
                  </a:lnTo>
                  <a:lnTo>
                    <a:pt x="8473249" y="619185"/>
                  </a:lnTo>
                  <a:lnTo>
                    <a:pt x="8468024" y="615101"/>
                  </a:lnTo>
                  <a:close/>
                </a:path>
                <a:path w="11538585" h="803909">
                  <a:moveTo>
                    <a:pt x="3028180" y="609499"/>
                  </a:moveTo>
                  <a:lnTo>
                    <a:pt x="3022944" y="613572"/>
                  </a:lnTo>
                  <a:lnTo>
                    <a:pt x="3021510" y="625049"/>
                  </a:lnTo>
                  <a:lnTo>
                    <a:pt x="3025572" y="630284"/>
                  </a:lnTo>
                  <a:lnTo>
                    <a:pt x="3057812" y="634305"/>
                  </a:lnTo>
                  <a:lnTo>
                    <a:pt x="3063048" y="630232"/>
                  </a:lnTo>
                  <a:lnTo>
                    <a:pt x="3064472" y="618756"/>
                  </a:lnTo>
                  <a:lnTo>
                    <a:pt x="3060398" y="613531"/>
                  </a:lnTo>
                  <a:lnTo>
                    <a:pt x="3033918" y="610222"/>
                  </a:lnTo>
                  <a:lnTo>
                    <a:pt x="3032693" y="610138"/>
                  </a:lnTo>
                  <a:lnTo>
                    <a:pt x="3033252" y="610138"/>
                  </a:lnTo>
                  <a:lnTo>
                    <a:pt x="3028180" y="609499"/>
                  </a:lnTo>
                  <a:close/>
                </a:path>
                <a:path w="11538585" h="803909">
                  <a:moveTo>
                    <a:pt x="3033252" y="610138"/>
                  </a:moveTo>
                  <a:lnTo>
                    <a:pt x="3032693" y="610138"/>
                  </a:lnTo>
                  <a:lnTo>
                    <a:pt x="3033918" y="610222"/>
                  </a:lnTo>
                  <a:lnTo>
                    <a:pt x="3033252" y="610138"/>
                  </a:lnTo>
                  <a:close/>
                </a:path>
                <a:path w="11538585" h="803909">
                  <a:moveTo>
                    <a:pt x="8613423" y="596662"/>
                  </a:moveTo>
                  <a:lnTo>
                    <a:pt x="8581183" y="600840"/>
                  </a:lnTo>
                  <a:lnTo>
                    <a:pt x="8577131" y="606086"/>
                  </a:lnTo>
                  <a:lnTo>
                    <a:pt x="8578618" y="617551"/>
                  </a:lnTo>
                  <a:lnTo>
                    <a:pt x="8583864" y="621604"/>
                  </a:lnTo>
                  <a:lnTo>
                    <a:pt x="8616125" y="617436"/>
                  </a:lnTo>
                  <a:lnTo>
                    <a:pt x="8620166" y="612180"/>
                  </a:lnTo>
                  <a:lnTo>
                    <a:pt x="8618679" y="600714"/>
                  </a:lnTo>
                  <a:lnTo>
                    <a:pt x="8613423" y="596662"/>
                  </a:lnTo>
                  <a:close/>
                </a:path>
                <a:path w="11538585" h="803909">
                  <a:moveTo>
                    <a:pt x="2882760" y="590767"/>
                  </a:moveTo>
                  <a:lnTo>
                    <a:pt x="2877504" y="594809"/>
                  </a:lnTo>
                  <a:lnTo>
                    <a:pt x="2875985" y="606274"/>
                  </a:lnTo>
                  <a:lnTo>
                    <a:pt x="2880027" y="611531"/>
                  </a:lnTo>
                  <a:lnTo>
                    <a:pt x="2912298" y="615771"/>
                  </a:lnTo>
                  <a:lnTo>
                    <a:pt x="2917555" y="611730"/>
                  </a:lnTo>
                  <a:lnTo>
                    <a:pt x="2919052" y="600264"/>
                  </a:lnTo>
                  <a:lnTo>
                    <a:pt x="2915021" y="595008"/>
                  </a:lnTo>
                  <a:lnTo>
                    <a:pt x="2888498" y="591531"/>
                  </a:lnTo>
                  <a:lnTo>
                    <a:pt x="2887273" y="591437"/>
                  </a:lnTo>
                  <a:lnTo>
                    <a:pt x="2887791" y="591437"/>
                  </a:lnTo>
                  <a:lnTo>
                    <a:pt x="2882760" y="590767"/>
                  </a:lnTo>
                  <a:close/>
                </a:path>
                <a:path w="11538585" h="803909">
                  <a:moveTo>
                    <a:pt x="2887791" y="591437"/>
                  </a:moveTo>
                  <a:lnTo>
                    <a:pt x="2887273" y="591437"/>
                  </a:lnTo>
                  <a:lnTo>
                    <a:pt x="2888498" y="591531"/>
                  </a:lnTo>
                  <a:lnTo>
                    <a:pt x="2887791" y="591437"/>
                  </a:lnTo>
                  <a:close/>
                </a:path>
                <a:path w="11538585" h="803909">
                  <a:moveTo>
                    <a:pt x="8758801" y="577280"/>
                  </a:moveTo>
                  <a:lnTo>
                    <a:pt x="8726666" y="581647"/>
                  </a:lnTo>
                  <a:lnTo>
                    <a:pt x="8722645" y="586924"/>
                  </a:lnTo>
                  <a:lnTo>
                    <a:pt x="8724195" y="598390"/>
                  </a:lnTo>
                  <a:lnTo>
                    <a:pt x="8729472" y="602400"/>
                  </a:lnTo>
                  <a:lnTo>
                    <a:pt x="8761628" y="598034"/>
                  </a:lnTo>
                  <a:lnTo>
                    <a:pt x="8765638" y="592756"/>
                  </a:lnTo>
                  <a:lnTo>
                    <a:pt x="8764078" y="581291"/>
                  </a:lnTo>
                  <a:lnTo>
                    <a:pt x="8758801" y="577280"/>
                  </a:lnTo>
                  <a:close/>
                </a:path>
                <a:path w="11538585" h="803909">
                  <a:moveTo>
                    <a:pt x="2737612" y="571123"/>
                  </a:moveTo>
                  <a:lnTo>
                    <a:pt x="2732325" y="575123"/>
                  </a:lnTo>
                  <a:lnTo>
                    <a:pt x="2730733" y="586578"/>
                  </a:lnTo>
                  <a:lnTo>
                    <a:pt x="2734733" y="591866"/>
                  </a:lnTo>
                  <a:lnTo>
                    <a:pt x="2766941" y="596306"/>
                  </a:lnTo>
                  <a:lnTo>
                    <a:pt x="2772219" y="592306"/>
                  </a:lnTo>
                  <a:lnTo>
                    <a:pt x="2773800" y="580840"/>
                  </a:lnTo>
                  <a:lnTo>
                    <a:pt x="2769790" y="575563"/>
                  </a:lnTo>
                  <a:lnTo>
                    <a:pt x="2743340" y="571919"/>
                  </a:lnTo>
                  <a:lnTo>
                    <a:pt x="2742115" y="571815"/>
                  </a:lnTo>
                  <a:lnTo>
                    <a:pt x="2742586" y="571815"/>
                  </a:lnTo>
                  <a:lnTo>
                    <a:pt x="2737612" y="571123"/>
                  </a:lnTo>
                  <a:close/>
                </a:path>
                <a:path w="11538585" h="803909">
                  <a:moveTo>
                    <a:pt x="2742586" y="571815"/>
                  </a:moveTo>
                  <a:lnTo>
                    <a:pt x="2742115" y="571815"/>
                  </a:lnTo>
                  <a:lnTo>
                    <a:pt x="2743340" y="571919"/>
                  </a:lnTo>
                  <a:lnTo>
                    <a:pt x="2742586" y="571815"/>
                  </a:lnTo>
                  <a:close/>
                </a:path>
                <a:path w="11538585" h="803909">
                  <a:moveTo>
                    <a:pt x="8903770" y="557009"/>
                  </a:moveTo>
                  <a:lnTo>
                    <a:pt x="8871541" y="561595"/>
                  </a:lnTo>
                  <a:lnTo>
                    <a:pt x="8867551" y="566893"/>
                  </a:lnTo>
                  <a:lnTo>
                    <a:pt x="8869185" y="578348"/>
                  </a:lnTo>
                  <a:lnTo>
                    <a:pt x="8874483" y="582327"/>
                  </a:lnTo>
                  <a:lnTo>
                    <a:pt x="8906734" y="577741"/>
                  </a:lnTo>
                  <a:lnTo>
                    <a:pt x="8910712" y="572432"/>
                  </a:lnTo>
                  <a:lnTo>
                    <a:pt x="8909079" y="560988"/>
                  </a:lnTo>
                  <a:lnTo>
                    <a:pt x="8903770" y="557009"/>
                  </a:lnTo>
                  <a:close/>
                </a:path>
                <a:path w="11538585" h="803909">
                  <a:moveTo>
                    <a:pt x="2592371" y="550517"/>
                  </a:moveTo>
                  <a:lnTo>
                    <a:pt x="2587062" y="554485"/>
                  </a:lnTo>
                  <a:lnTo>
                    <a:pt x="2585397" y="565930"/>
                  </a:lnTo>
                  <a:lnTo>
                    <a:pt x="2589366" y="571249"/>
                  </a:lnTo>
                  <a:lnTo>
                    <a:pt x="2621585" y="575898"/>
                  </a:lnTo>
                  <a:lnTo>
                    <a:pt x="2626893" y="571930"/>
                  </a:lnTo>
                  <a:lnTo>
                    <a:pt x="2628548" y="560475"/>
                  </a:lnTo>
                  <a:lnTo>
                    <a:pt x="2624569" y="555166"/>
                  </a:lnTo>
                  <a:lnTo>
                    <a:pt x="2598088" y="551344"/>
                  </a:lnTo>
                  <a:lnTo>
                    <a:pt x="2596873" y="551250"/>
                  </a:lnTo>
                  <a:lnTo>
                    <a:pt x="2597437" y="551250"/>
                  </a:lnTo>
                  <a:lnTo>
                    <a:pt x="2592371" y="550517"/>
                  </a:lnTo>
                  <a:close/>
                </a:path>
                <a:path w="11538585" h="803909">
                  <a:moveTo>
                    <a:pt x="2597437" y="551250"/>
                  </a:moveTo>
                  <a:lnTo>
                    <a:pt x="2596873" y="551250"/>
                  </a:lnTo>
                  <a:lnTo>
                    <a:pt x="2598088" y="551344"/>
                  </a:lnTo>
                  <a:lnTo>
                    <a:pt x="2597437" y="551250"/>
                  </a:lnTo>
                  <a:close/>
                </a:path>
                <a:path w="11538585" h="803909">
                  <a:moveTo>
                    <a:pt x="9049033" y="535742"/>
                  </a:moveTo>
                  <a:lnTo>
                    <a:pt x="9016845" y="540538"/>
                  </a:lnTo>
                  <a:lnTo>
                    <a:pt x="9012898" y="545868"/>
                  </a:lnTo>
                  <a:lnTo>
                    <a:pt x="9014594" y="557302"/>
                  </a:lnTo>
                  <a:lnTo>
                    <a:pt x="9019913" y="561249"/>
                  </a:lnTo>
                  <a:lnTo>
                    <a:pt x="9052132" y="556464"/>
                  </a:lnTo>
                  <a:lnTo>
                    <a:pt x="9056069" y="551135"/>
                  </a:lnTo>
                  <a:lnTo>
                    <a:pt x="9054363" y="539690"/>
                  </a:lnTo>
                  <a:lnTo>
                    <a:pt x="9049033" y="535742"/>
                  </a:lnTo>
                  <a:close/>
                </a:path>
                <a:path w="11538585" h="803909">
                  <a:moveTo>
                    <a:pt x="2447401" y="529010"/>
                  </a:moveTo>
                  <a:lnTo>
                    <a:pt x="2442061" y="532947"/>
                  </a:lnTo>
                  <a:lnTo>
                    <a:pt x="2440334" y="544381"/>
                  </a:lnTo>
                  <a:lnTo>
                    <a:pt x="2444271" y="549721"/>
                  </a:lnTo>
                  <a:lnTo>
                    <a:pt x="2476416" y="554569"/>
                  </a:lnTo>
                  <a:lnTo>
                    <a:pt x="2481746" y="550632"/>
                  </a:lnTo>
                  <a:lnTo>
                    <a:pt x="2483463" y="539198"/>
                  </a:lnTo>
                  <a:lnTo>
                    <a:pt x="2479526" y="533858"/>
                  </a:lnTo>
                  <a:lnTo>
                    <a:pt x="2453119" y="529879"/>
                  </a:lnTo>
                  <a:lnTo>
                    <a:pt x="2451904" y="529763"/>
                  </a:lnTo>
                  <a:lnTo>
                    <a:pt x="2452361" y="529763"/>
                  </a:lnTo>
                  <a:lnTo>
                    <a:pt x="2447401" y="529010"/>
                  </a:lnTo>
                  <a:close/>
                </a:path>
                <a:path w="11538585" h="803909">
                  <a:moveTo>
                    <a:pt x="2452361" y="529763"/>
                  </a:moveTo>
                  <a:lnTo>
                    <a:pt x="2451904" y="529763"/>
                  </a:lnTo>
                  <a:lnTo>
                    <a:pt x="2453119" y="529879"/>
                  </a:lnTo>
                  <a:lnTo>
                    <a:pt x="2452361" y="529763"/>
                  </a:lnTo>
                  <a:close/>
                </a:path>
                <a:path w="11538585" h="803909">
                  <a:moveTo>
                    <a:pt x="9193688" y="513638"/>
                  </a:moveTo>
                  <a:lnTo>
                    <a:pt x="9161543" y="518633"/>
                  </a:lnTo>
                  <a:lnTo>
                    <a:pt x="9157626" y="523984"/>
                  </a:lnTo>
                  <a:lnTo>
                    <a:pt x="9159396" y="535407"/>
                  </a:lnTo>
                  <a:lnTo>
                    <a:pt x="9164747" y="539323"/>
                  </a:lnTo>
                  <a:lnTo>
                    <a:pt x="9196913" y="534329"/>
                  </a:lnTo>
                  <a:lnTo>
                    <a:pt x="9200829" y="528978"/>
                  </a:lnTo>
                  <a:lnTo>
                    <a:pt x="9199049" y="517544"/>
                  </a:lnTo>
                  <a:lnTo>
                    <a:pt x="9193688" y="513638"/>
                  </a:lnTo>
                  <a:close/>
                </a:path>
                <a:path w="11538585" h="803909">
                  <a:moveTo>
                    <a:pt x="2302694" y="506612"/>
                  </a:moveTo>
                  <a:lnTo>
                    <a:pt x="2297333" y="510508"/>
                  </a:lnTo>
                  <a:lnTo>
                    <a:pt x="2295532" y="521931"/>
                  </a:lnTo>
                  <a:lnTo>
                    <a:pt x="2299437" y="527292"/>
                  </a:lnTo>
                  <a:lnTo>
                    <a:pt x="2331625" y="532360"/>
                  </a:lnTo>
                  <a:lnTo>
                    <a:pt x="2336986" y="528455"/>
                  </a:lnTo>
                  <a:lnTo>
                    <a:pt x="2338776" y="517031"/>
                  </a:lnTo>
                  <a:lnTo>
                    <a:pt x="2334871" y="511670"/>
                  </a:lnTo>
                  <a:lnTo>
                    <a:pt x="2308411" y="507513"/>
                  </a:lnTo>
                  <a:lnTo>
                    <a:pt x="2307196" y="507387"/>
                  </a:lnTo>
                  <a:lnTo>
                    <a:pt x="2307613" y="507387"/>
                  </a:lnTo>
                  <a:lnTo>
                    <a:pt x="2302694" y="506612"/>
                  </a:lnTo>
                  <a:close/>
                </a:path>
                <a:path w="11538585" h="803909">
                  <a:moveTo>
                    <a:pt x="2307613" y="507387"/>
                  </a:moveTo>
                  <a:lnTo>
                    <a:pt x="2307196" y="507387"/>
                  </a:lnTo>
                  <a:lnTo>
                    <a:pt x="2308411" y="507513"/>
                  </a:lnTo>
                  <a:lnTo>
                    <a:pt x="2307613" y="507387"/>
                  </a:lnTo>
                  <a:close/>
                </a:path>
                <a:path w="11538585" h="803909">
                  <a:moveTo>
                    <a:pt x="9338396" y="490581"/>
                  </a:moveTo>
                  <a:lnTo>
                    <a:pt x="9306323" y="495775"/>
                  </a:lnTo>
                  <a:lnTo>
                    <a:pt x="9302449" y="501147"/>
                  </a:lnTo>
                  <a:lnTo>
                    <a:pt x="9304292" y="512570"/>
                  </a:lnTo>
                  <a:lnTo>
                    <a:pt x="9309664" y="516455"/>
                  </a:lnTo>
                  <a:lnTo>
                    <a:pt x="9341757" y="511261"/>
                  </a:lnTo>
                  <a:lnTo>
                    <a:pt x="9345631" y="505879"/>
                  </a:lnTo>
                  <a:lnTo>
                    <a:pt x="9343778" y="494466"/>
                  </a:lnTo>
                  <a:lnTo>
                    <a:pt x="9338396" y="490581"/>
                  </a:lnTo>
                  <a:close/>
                </a:path>
                <a:path w="11538585" h="803909">
                  <a:moveTo>
                    <a:pt x="2157913" y="483252"/>
                  </a:moveTo>
                  <a:lnTo>
                    <a:pt x="2152531" y="487116"/>
                  </a:lnTo>
                  <a:lnTo>
                    <a:pt x="2150657" y="498529"/>
                  </a:lnTo>
                  <a:lnTo>
                    <a:pt x="2154520" y="503921"/>
                  </a:lnTo>
                  <a:lnTo>
                    <a:pt x="2186687" y="509188"/>
                  </a:lnTo>
                  <a:lnTo>
                    <a:pt x="2192069" y="505314"/>
                  </a:lnTo>
                  <a:lnTo>
                    <a:pt x="2193933" y="493901"/>
                  </a:lnTo>
                  <a:lnTo>
                    <a:pt x="2190058" y="488519"/>
                  </a:lnTo>
                  <a:lnTo>
                    <a:pt x="2163619" y="484194"/>
                  </a:lnTo>
                  <a:lnTo>
                    <a:pt x="2162405" y="484058"/>
                  </a:lnTo>
                  <a:lnTo>
                    <a:pt x="2162795" y="484058"/>
                  </a:lnTo>
                  <a:lnTo>
                    <a:pt x="2157913" y="483252"/>
                  </a:lnTo>
                  <a:close/>
                </a:path>
                <a:path w="11538585" h="803909">
                  <a:moveTo>
                    <a:pt x="2162795" y="484058"/>
                  </a:moveTo>
                  <a:lnTo>
                    <a:pt x="2162405" y="484058"/>
                  </a:lnTo>
                  <a:lnTo>
                    <a:pt x="2163619" y="484194"/>
                  </a:lnTo>
                  <a:lnTo>
                    <a:pt x="2162795" y="484058"/>
                  </a:lnTo>
                  <a:close/>
                </a:path>
                <a:path w="11538585" h="803909">
                  <a:moveTo>
                    <a:pt x="9482904" y="466635"/>
                  </a:moveTo>
                  <a:lnTo>
                    <a:pt x="9450853" y="472027"/>
                  </a:lnTo>
                  <a:lnTo>
                    <a:pt x="9447000" y="477430"/>
                  </a:lnTo>
                  <a:lnTo>
                    <a:pt x="9448916" y="488833"/>
                  </a:lnTo>
                  <a:lnTo>
                    <a:pt x="9454319" y="492686"/>
                  </a:lnTo>
                  <a:lnTo>
                    <a:pt x="9486391" y="487283"/>
                  </a:lnTo>
                  <a:lnTo>
                    <a:pt x="9490234" y="481880"/>
                  </a:lnTo>
                  <a:lnTo>
                    <a:pt x="9488307" y="470477"/>
                  </a:lnTo>
                  <a:lnTo>
                    <a:pt x="9482904" y="466635"/>
                  </a:lnTo>
                  <a:close/>
                </a:path>
                <a:path w="11538585" h="803909">
                  <a:moveTo>
                    <a:pt x="2013394" y="459012"/>
                  </a:moveTo>
                  <a:lnTo>
                    <a:pt x="2007991" y="462844"/>
                  </a:lnTo>
                  <a:lnTo>
                    <a:pt x="2006043" y="474247"/>
                  </a:lnTo>
                  <a:lnTo>
                    <a:pt x="2009875" y="479650"/>
                  </a:lnTo>
                  <a:lnTo>
                    <a:pt x="2041937" y="485116"/>
                  </a:lnTo>
                  <a:lnTo>
                    <a:pt x="2047351" y="481273"/>
                  </a:lnTo>
                  <a:lnTo>
                    <a:pt x="2049288" y="469870"/>
                  </a:lnTo>
                  <a:lnTo>
                    <a:pt x="2045445" y="464467"/>
                  </a:lnTo>
                  <a:lnTo>
                    <a:pt x="2019100" y="459985"/>
                  </a:lnTo>
                  <a:lnTo>
                    <a:pt x="2017886" y="459849"/>
                  </a:lnTo>
                  <a:lnTo>
                    <a:pt x="2018303" y="459849"/>
                  </a:lnTo>
                  <a:lnTo>
                    <a:pt x="2013394" y="459012"/>
                  </a:lnTo>
                  <a:close/>
                </a:path>
                <a:path w="11538585" h="803909">
                  <a:moveTo>
                    <a:pt x="2018303" y="459849"/>
                  </a:moveTo>
                  <a:lnTo>
                    <a:pt x="2017886" y="459849"/>
                  </a:lnTo>
                  <a:lnTo>
                    <a:pt x="2019100" y="459985"/>
                  </a:lnTo>
                  <a:lnTo>
                    <a:pt x="2018303" y="459849"/>
                  </a:lnTo>
                  <a:close/>
                </a:path>
                <a:path w="11538585" h="803909">
                  <a:moveTo>
                    <a:pt x="9627162" y="441798"/>
                  </a:moveTo>
                  <a:lnTo>
                    <a:pt x="9595110" y="447399"/>
                  </a:lnTo>
                  <a:lnTo>
                    <a:pt x="9591299" y="452813"/>
                  </a:lnTo>
                  <a:lnTo>
                    <a:pt x="9593278" y="464216"/>
                  </a:lnTo>
                  <a:lnTo>
                    <a:pt x="9598702" y="468027"/>
                  </a:lnTo>
                  <a:lnTo>
                    <a:pt x="9630774" y="462425"/>
                  </a:lnTo>
                  <a:lnTo>
                    <a:pt x="9634586" y="457001"/>
                  </a:lnTo>
                  <a:lnTo>
                    <a:pt x="9632596" y="445609"/>
                  </a:lnTo>
                  <a:lnTo>
                    <a:pt x="9627162" y="441798"/>
                  </a:lnTo>
                  <a:close/>
                </a:path>
                <a:path w="11538585" h="803909">
                  <a:moveTo>
                    <a:pt x="1869157" y="433892"/>
                  </a:moveTo>
                  <a:lnTo>
                    <a:pt x="1863712" y="437683"/>
                  </a:lnTo>
                  <a:lnTo>
                    <a:pt x="1861702" y="449075"/>
                  </a:lnTo>
                  <a:lnTo>
                    <a:pt x="1865503" y="454509"/>
                  </a:lnTo>
                  <a:lnTo>
                    <a:pt x="1897638" y="460184"/>
                  </a:lnTo>
                  <a:lnTo>
                    <a:pt x="1903062" y="456384"/>
                  </a:lnTo>
                  <a:lnTo>
                    <a:pt x="1905072" y="444991"/>
                  </a:lnTo>
                  <a:lnTo>
                    <a:pt x="1901271" y="439567"/>
                  </a:lnTo>
                  <a:lnTo>
                    <a:pt x="1869157" y="433892"/>
                  </a:lnTo>
                  <a:close/>
                </a:path>
                <a:path w="11538585" h="803909">
                  <a:moveTo>
                    <a:pt x="9771461" y="416029"/>
                  </a:moveTo>
                  <a:lnTo>
                    <a:pt x="9739452" y="421819"/>
                  </a:lnTo>
                  <a:lnTo>
                    <a:pt x="9735672" y="427274"/>
                  </a:lnTo>
                  <a:lnTo>
                    <a:pt x="9737734" y="438646"/>
                  </a:lnTo>
                  <a:lnTo>
                    <a:pt x="9743179" y="442436"/>
                  </a:lnTo>
                  <a:lnTo>
                    <a:pt x="9775199" y="436635"/>
                  </a:lnTo>
                  <a:lnTo>
                    <a:pt x="9778979" y="431180"/>
                  </a:lnTo>
                  <a:lnTo>
                    <a:pt x="9776916" y="419798"/>
                  </a:lnTo>
                  <a:lnTo>
                    <a:pt x="9771461" y="416029"/>
                  </a:lnTo>
                  <a:close/>
                </a:path>
                <a:path w="11538585" h="803909">
                  <a:moveTo>
                    <a:pt x="1725172" y="407893"/>
                  </a:moveTo>
                  <a:lnTo>
                    <a:pt x="1719717" y="411652"/>
                  </a:lnTo>
                  <a:lnTo>
                    <a:pt x="1717633" y="423034"/>
                  </a:lnTo>
                  <a:lnTo>
                    <a:pt x="1721392" y="428489"/>
                  </a:lnTo>
                  <a:lnTo>
                    <a:pt x="1753297" y="434332"/>
                  </a:lnTo>
                  <a:lnTo>
                    <a:pt x="1758752" y="430562"/>
                  </a:lnTo>
                  <a:lnTo>
                    <a:pt x="1760825" y="419180"/>
                  </a:lnTo>
                  <a:lnTo>
                    <a:pt x="1757056" y="413725"/>
                  </a:lnTo>
                  <a:lnTo>
                    <a:pt x="1725172" y="407893"/>
                  </a:lnTo>
                  <a:close/>
                </a:path>
                <a:path w="11538585" h="803909">
                  <a:moveTo>
                    <a:pt x="9915499" y="389380"/>
                  </a:moveTo>
                  <a:lnTo>
                    <a:pt x="9883541" y="395380"/>
                  </a:lnTo>
                  <a:lnTo>
                    <a:pt x="9879793" y="400846"/>
                  </a:lnTo>
                  <a:lnTo>
                    <a:pt x="9881919" y="412217"/>
                  </a:lnTo>
                  <a:lnTo>
                    <a:pt x="9887384" y="415966"/>
                  </a:lnTo>
                  <a:lnTo>
                    <a:pt x="9919362" y="409966"/>
                  </a:lnTo>
                  <a:lnTo>
                    <a:pt x="9923111" y="404490"/>
                  </a:lnTo>
                  <a:lnTo>
                    <a:pt x="9920975" y="393129"/>
                  </a:lnTo>
                  <a:lnTo>
                    <a:pt x="9915499" y="389380"/>
                  </a:lnTo>
                  <a:close/>
                </a:path>
                <a:path w="11538585" h="803909">
                  <a:moveTo>
                    <a:pt x="1581114" y="380962"/>
                  </a:moveTo>
                  <a:lnTo>
                    <a:pt x="1575637" y="384689"/>
                  </a:lnTo>
                  <a:lnTo>
                    <a:pt x="1573480" y="396050"/>
                  </a:lnTo>
                  <a:lnTo>
                    <a:pt x="1577208" y="401537"/>
                  </a:lnTo>
                  <a:lnTo>
                    <a:pt x="1609060" y="407568"/>
                  </a:lnTo>
                  <a:lnTo>
                    <a:pt x="1614537" y="403830"/>
                  </a:lnTo>
                  <a:lnTo>
                    <a:pt x="1616683" y="392469"/>
                  </a:lnTo>
                  <a:lnTo>
                    <a:pt x="1612956" y="386993"/>
                  </a:lnTo>
                  <a:lnTo>
                    <a:pt x="1581114" y="380962"/>
                  </a:lnTo>
                  <a:close/>
                </a:path>
                <a:path w="11538585" h="803909">
                  <a:moveTo>
                    <a:pt x="10059609" y="361810"/>
                  </a:moveTo>
                  <a:lnTo>
                    <a:pt x="10027705" y="367988"/>
                  </a:lnTo>
                  <a:lnTo>
                    <a:pt x="10023987" y="373486"/>
                  </a:lnTo>
                  <a:lnTo>
                    <a:pt x="10026186" y="384836"/>
                  </a:lnTo>
                  <a:lnTo>
                    <a:pt x="10031684" y="388553"/>
                  </a:lnTo>
                  <a:lnTo>
                    <a:pt x="10063609" y="382365"/>
                  </a:lnTo>
                  <a:lnTo>
                    <a:pt x="10067316" y="376868"/>
                  </a:lnTo>
                  <a:lnTo>
                    <a:pt x="10065107" y="365517"/>
                  </a:lnTo>
                  <a:lnTo>
                    <a:pt x="10059609" y="361810"/>
                  </a:lnTo>
                  <a:close/>
                </a:path>
                <a:path w="11538585" h="803909">
                  <a:moveTo>
                    <a:pt x="1436971" y="353088"/>
                  </a:moveTo>
                  <a:lnTo>
                    <a:pt x="1431474" y="356795"/>
                  </a:lnTo>
                  <a:lnTo>
                    <a:pt x="1429244" y="368135"/>
                  </a:lnTo>
                  <a:lnTo>
                    <a:pt x="1432940" y="373643"/>
                  </a:lnTo>
                  <a:lnTo>
                    <a:pt x="1464960" y="379915"/>
                  </a:lnTo>
                  <a:lnTo>
                    <a:pt x="1470457" y="376208"/>
                  </a:lnTo>
                  <a:lnTo>
                    <a:pt x="1472677" y="364858"/>
                  </a:lnTo>
                  <a:lnTo>
                    <a:pt x="1468981" y="359360"/>
                  </a:lnTo>
                  <a:lnTo>
                    <a:pt x="1436971" y="353088"/>
                  </a:lnTo>
                  <a:close/>
                </a:path>
                <a:path w="11538585" h="803909">
                  <a:moveTo>
                    <a:pt x="10203092" y="333434"/>
                  </a:moveTo>
                  <a:lnTo>
                    <a:pt x="10171260" y="339811"/>
                  </a:lnTo>
                  <a:lnTo>
                    <a:pt x="10167575" y="345329"/>
                  </a:lnTo>
                  <a:lnTo>
                    <a:pt x="10169847" y="356669"/>
                  </a:lnTo>
                  <a:lnTo>
                    <a:pt x="10175365" y="360345"/>
                  </a:lnTo>
                  <a:lnTo>
                    <a:pt x="10207218" y="353968"/>
                  </a:lnTo>
                  <a:lnTo>
                    <a:pt x="10210893" y="348450"/>
                  </a:lnTo>
                  <a:lnTo>
                    <a:pt x="10208610" y="337110"/>
                  </a:lnTo>
                  <a:lnTo>
                    <a:pt x="10203092" y="333434"/>
                  </a:lnTo>
                  <a:close/>
                </a:path>
                <a:path w="11538585" h="803909">
                  <a:moveTo>
                    <a:pt x="1293457" y="324440"/>
                  </a:moveTo>
                  <a:lnTo>
                    <a:pt x="1287929" y="328094"/>
                  </a:lnTo>
                  <a:lnTo>
                    <a:pt x="1285636" y="339434"/>
                  </a:lnTo>
                  <a:lnTo>
                    <a:pt x="1289301" y="344963"/>
                  </a:lnTo>
                  <a:lnTo>
                    <a:pt x="1321174" y="351402"/>
                  </a:lnTo>
                  <a:lnTo>
                    <a:pt x="1326692" y="347738"/>
                  </a:lnTo>
                  <a:lnTo>
                    <a:pt x="1328975" y="336398"/>
                  </a:lnTo>
                  <a:lnTo>
                    <a:pt x="1325310" y="330879"/>
                  </a:lnTo>
                  <a:lnTo>
                    <a:pt x="1293457" y="324440"/>
                  </a:lnTo>
                  <a:close/>
                </a:path>
                <a:path w="11538585" h="803909">
                  <a:moveTo>
                    <a:pt x="10346700" y="304137"/>
                  </a:moveTo>
                  <a:lnTo>
                    <a:pt x="10314900" y="310702"/>
                  </a:lnTo>
                  <a:lnTo>
                    <a:pt x="10311256" y="316241"/>
                  </a:lnTo>
                  <a:lnTo>
                    <a:pt x="10313581" y="327571"/>
                  </a:lnTo>
                  <a:lnTo>
                    <a:pt x="10319120" y="331215"/>
                  </a:lnTo>
                  <a:lnTo>
                    <a:pt x="10350941" y="324649"/>
                  </a:lnTo>
                  <a:lnTo>
                    <a:pt x="10354585" y="319100"/>
                  </a:lnTo>
                  <a:lnTo>
                    <a:pt x="10352239" y="307781"/>
                  </a:lnTo>
                  <a:lnTo>
                    <a:pt x="10346700" y="304137"/>
                  </a:lnTo>
                  <a:close/>
                </a:path>
                <a:path w="11538585" h="803909">
                  <a:moveTo>
                    <a:pt x="1149860" y="294849"/>
                  </a:moveTo>
                  <a:lnTo>
                    <a:pt x="1144310" y="298483"/>
                  </a:lnTo>
                  <a:lnTo>
                    <a:pt x="1141944" y="309802"/>
                  </a:lnTo>
                  <a:lnTo>
                    <a:pt x="1145577" y="315351"/>
                  </a:lnTo>
                  <a:lnTo>
                    <a:pt x="1177524" y="322011"/>
                  </a:lnTo>
                  <a:lnTo>
                    <a:pt x="1183073" y="318377"/>
                  </a:lnTo>
                  <a:lnTo>
                    <a:pt x="1185429" y="307058"/>
                  </a:lnTo>
                  <a:lnTo>
                    <a:pt x="1181796" y="301509"/>
                  </a:lnTo>
                  <a:lnTo>
                    <a:pt x="1149860" y="294849"/>
                  </a:lnTo>
                  <a:close/>
                </a:path>
                <a:path w="11538585" h="803909">
                  <a:moveTo>
                    <a:pt x="10490382" y="273907"/>
                  </a:moveTo>
                  <a:lnTo>
                    <a:pt x="10458613" y="280672"/>
                  </a:lnTo>
                  <a:lnTo>
                    <a:pt x="10455011" y="286232"/>
                  </a:lnTo>
                  <a:lnTo>
                    <a:pt x="10457409" y="297540"/>
                  </a:lnTo>
                  <a:lnTo>
                    <a:pt x="10462969" y="301153"/>
                  </a:lnTo>
                  <a:lnTo>
                    <a:pt x="10494748" y="294388"/>
                  </a:lnTo>
                  <a:lnTo>
                    <a:pt x="10498360" y="288828"/>
                  </a:lnTo>
                  <a:lnTo>
                    <a:pt x="10495942" y="277520"/>
                  </a:lnTo>
                  <a:lnTo>
                    <a:pt x="10490382" y="273907"/>
                  </a:lnTo>
                  <a:close/>
                </a:path>
                <a:path w="11538585" h="803909">
                  <a:moveTo>
                    <a:pt x="1006534" y="264421"/>
                  </a:moveTo>
                  <a:lnTo>
                    <a:pt x="1000964" y="268012"/>
                  </a:lnTo>
                  <a:lnTo>
                    <a:pt x="998535" y="279321"/>
                  </a:lnTo>
                  <a:lnTo>
                    <a:pt x="1002126" y="284891"/>
                  </a:lnTo>
                  <a:lnTo>
                    <a:pt x="1033832" y="291708"/>
                  </a:lnTo>
                  <a:lnTo>
                    <a:pt x="1039402" y="288106"/>
                  </a:lnTo>
                  <a:lnTo>
                    <a:pt x="1041821" y="276797"/>
                  </a:lnTo>
                  <a:lnTo>
                    <a:pt x="1038219" y="271227"/>
                  </a:lnTo>
                  <a:lnTo>
                    <a:pt x="1006534" y="264421"/>
                  </a:lnTo>
                  <a:close/>
                </a:path>
                <a:path w="11538585" h="803909">
                  <a:moveTo>
                    <a:pt x="10633466" y="242903"/>
                  </a:moveTo>
                  <a:lnTo>
                    <a:pt x="10601729" y="249866"/>
                  </a:lnTo>
                  <a:lnTo>
                    <a:pt x="10598148" y="255447"/>
                  </a:lnTo>
                  <a:lnTo>
                    <a:pt x="10600619" y="266745"/>
                  </a:lnTo>
                  <a:lnTo>
                    <a:pt x="10606200" y="270316"/>
                  </a:lnTo>
                  <a:lnTo>
                    <a:pt x="10637958" y="263363"/>
                  </a:lnTo>
                  <a:lnTo>
                    <a:pt x="10641529" y="257782"/>
                  </a:lnTo>
                  <a:lnTo>
                    <a:pt x="10639047" y="246484"/>
                  </a:lnTo>
                  <a:lnTo>
                    <a:pt x="10633466" y="242903"/>
                  </a:lnTo>
                  <a:close/>
                </a:path>
                <a:path w="11538585" h="803909">
                  <a:moveTo>
                    <a:pt x="863481" y="233144"/>
                  </a:moveTo>
                  <a:lnTo>
                    <a:pt x="857890" y="236715"/>
                  </a:lnTo>
                  <a:lnTo>
                    <a:pt x="855387" y="248002"/>
                  </a:lnTo>
                  <a:lnTo>
                    <a:pt x="858947" y="253594"/>
                  </a:lnTo>
                  <a:lnTo>
                    <a:pt x="890653" y="260599"/>
                  </a:lnTo>
                  <a:lnTo>
                    <a:pt x="896244" y="257039"/>
                  </a:lnTo>
                  <a:lnTo>
                    <a:pt x="898737" y="245741"/>
                  </a:lnTo>
                  <a:lnTo>
                    <a:pt x="895166" y="240149"/>
                  </a:lnTo>
                  <a:lnTo>
                    <a:pt x="863481" y="233144"/>
                  </a:lnTo>
                  <a:close/>
                </a:path>
                <a:path w="11538585" h="803909">
                  <a:moveTo>
                    <a:pt x="10776624" y="210988"/>
                  </a:moveTo>
                  <a:lnTo>
                    <a:pt x="10744918" y="218139"/>
                  </a:lnTo>
                  <a:lnTo>
                    <a:pt x="10741369" y="223741"/>
                  </a:lnTo>
                  <a:lnTo>
                    <a:pt x="10743913" y="235019"/>
                  </a:lnTo>
                  <a:lnTo>
                    <a:pt x="10749515" y="238568"/>
                  </a:lnTo>
                  <a:lnTo>
                    <a:pt x="10781242" y="231417"/>
                  </a:lnTo>
                  <a:lnTo>
                    <a:pt x="10784781" y="225804"/>
                  </a:lnTo>
                  <a:lnTo>
                    <a:pt x="10782237" y="214527"/>
                  </a:lnTo>
                  <a:lnTo>
                    <a:pt x="10776624" y="210988"/>
                  </a:lnTo>
                  <a:close/>
                </a:path>
                <a:path w="11538585" h="803909">
                  <a:moveTo>
                    <a:pt x="720344" y="200957"/>
                  </a:moveTo>
                  <a:lnTo>
                    <a:pt x="714732" y="204485"/>
                  </a:lnTo>
                  <a:lnTo>
                    <a:pt x="712166" y="215763"/>
                  </a:lnTo>
                  <a:lnTo>
                    <a:pt x="715695" y="221375"/>
                  </a:lnTo>
                  <a:lnTo>
                    <a:pt x="747359" y="228579"/>
                  </a:lnTo>
                  <a:lnTo>
                    <a:pt x="752971" y="225040"/>
                  </a:lnTo>
                  <a:lnTo>
                    <a:pt x="755526" y="213763"/>
                  </a:lnTo>
                  <a:lnTo>
                    <a:pt x="751998" y="208150"/>
                  </a:lnTo>
                  <a:lnTo>
                    <a:pt x="720344" y="200957"/>
                  </a:lnTo>
                  <a:close/>
                </a:path>
                <a:path w="11538585" h="803909">
                  <a:moveTo>
                    <a:pt x="10919510" y="178235"/>
                  </a:moveTo>
                  <a:lnTo>
                    <a:pt x="10887846" y="185575"/>
                  </a:lnTo>
                  <a:lnTo>
                    <a:pt x="10884328" y="191198"/>
                  </a:lnTo>
                  <a:lnTo>
                    <a:pt x="10886935" y="202465"/>
                  </a:lnTo>
                  <a:lnTo>
                    <a:pt x="10892558" y="205972"/>
                  </a:lnTo>
                  <a:lnTo>
                    <a:pt x="10924253" y="198632"/>
                  </a:lnTo>
                  <a:lnTo>
                    <a:pt x="10927761" y="193009"/>
                  </a:lnTo>
                  <a:lnTo>
                    <a:pt x="10925143" y="181743"/>
                  </a:lnTo>
                  <a:lnTo>
                    <a:pt x="10919510" y="178235"/>
                  </a:lnTo>
                  <a:close/>
                </a:path>
                <a:path w="11538585" h="803909">
                  <a:moveTo>
                    <a:pt x="577846" y="168015"/>
                  </a:moveTo>
                  <a:lnTo>
                    <a:pt x="572212" y="171513"/>
                  </a:lnTo>
                  <a:lnTo>
                    <a:pt x="569574" y="182779"/>
                  </a:lnTo>
                  <a:lnTo>
                    <a:pt x="573071" y="188402"/>
                  </a:lnTo>
                  <a:lnTo>
                    <a:pt x="604662" y="195784"/>
                  </a:lnTo>
                  <a:lnTo>
                    <a:pt x="610295" y="192287"/>
                  </a:lnTo>
                  <a:lnTo>
                    <a:pt x="612913" y="181020"/>
                  </a:lnTo>
                  <a:lnTo>
                    <a:pt x="609415" y="175387"/>
                  </a:lnTo>
                  <a:lnTo>
                    <a:pt x="577846" y="168015"/>
                  </a:lnTo>
                  <a:close/>
                </a:path>
                <a:path w="11538585" h="803909">
                  <a:moveTo>
                    <a:pt x="11062113" y="144655"/>
                  </a:moveTo>
                  <a:lnTo>
                    <a:pt x="11030501" y="152173"/>
                  </a:lnTo>
                  <a:lnTo>
                    <a:pt x="11027025" y="157827"/>
                  </a:lnTo>
                  <a:lnTo>
                    <a:pt x="11029695" y="169073"/>
                  </a:lnTo>
                  <a:lnTo>
                    <a:pt x="11035339" y="172549"/>
                  </a:lnTo>
                  <a:lnTo>
                    <a:pt x="11066971" y="165031"/>
                  </a:lnTo>
                  <a:lnTo>
                    <a:pt x="11070448" y="159377"/>
                  </a:lnTo>
                  <a:lnTo>
                    <a:pt x="11067767" y="148131"/>
                  </a:lnTo>
                  <a:lnTo>
                    <a:pt x="11062113" y="144655"/>
                  </a:lnTo>
                  <a:close/>
                </a:path>
                <a:path w="11538585" h="803909">
                  <a:moveTo>
                    <a:pt x="435253" y="134173"/>
                  </a:moveTo>
                  <a:lnTo>
                    <a:pt x="429599" y="137629"/>
                  </a:lnTo>
                  <a:lnTo>
                    <a:pt x="426897" y="148875"/>
                  </a:lnTo>
                  <a:lnTo>
                    <a:pt x="430363" y="154529"/>
                  </a:lnTo>
                  <a:lnTo>
                    <a:pt x="461849" y="162078"/>
                  </a:lnTo>
                  <a:lnTo>
                    <a:pt x="467493" y="158612"/>
                  </a:lnTo>
                  <a:lnTo>
                    <a:pt x="470184" y="147367"/>
                  </a:lnTo>
                  <a:lnTo>
                    <a:pt x="466718" y="141712"/>
                  </a:lnTo>
                  <a:lnTo>
                    <a:pt x="435253" y="134173"/>
                  </a:lnTo>
                  <a:close/>
                </a:path>
                <a:path w="11538585" h="803909">
                  <a:moveTo>
                    <a:pt x="11204465" y="110247"/>
                  </a:moveTo>
                  <a:lnTo>
                    <a:pt x="11172895" y="117954"/>
                  </a:lnTo>
                  <a:lnTo>
                    <a:pt x="11169450" y="123619"/>
                  </a:lnTo>
                  <a:lnTo>
                    <a:pt x="11172183" y="134865"/>
                  </a:lnTo>
                  <a:lnTo>
                    <a:pt x="11177848" y="138309"/>
                  </a:lnTo>
                  <a:lnTo>
                    <a:pt x="11209438" y="130592"/>
                  </a:lnTo>
                  <a:lnTo>
                    <a:pt x="11212883" y="124928"/>
                  </a:lnTo>
                  <a:lnTo>
                    <a:pt x="11210129" y="113692"/>
                  </a:lnTo>
                  <a:lnTo>
                    <a:pt x="11204465" y="110247"/>
                  </a:lnTo>
                  <a:close/>
                </a:path>
                <a:path w="11538585" h="803909">
                  <a:moveTo>
                    <a:pt x="292587" y="99410"/>
                  </a:moveTo>
                  <a:lnTo>
                    <a:pt x="286912" y="102845"/>
                  </a:lnTo>
                  <a:lnTo>
                    <a:pt x="284148" y="114069"/>
                  </a:lnTo>
                  <a:lnTo>
                    <a:pt x="287582" y="119745"/>
                  </a:lnTo>
                  <a:lnTo>
                    <a:pt x="319257" y="127545"/>
                  </a:lnTo>
                  <a:lnTo>
                    <a:pt x="324922" y="124111"/>
                  </a:lnTo>
                  <a:lnTo>
                    <a:pt x="327686" y="112876"/>
                  </a:lnTo>
                  <a:lnTo>
                    <a:pt x="324251" y="107200"/>
                  </a:lnTo>
                  <a:lnTo>
                    <a:pt x="292587" y="99410"/>
                  </a:lnTo>
                  <a:close/>
                </a:path>
                <a:path w="11538585" h="803909">
                  <a:moveTo>
                    <a:pt x="11346544" y="75034"/>
                  </a:moveTo>
                  <a:lnTo>
                    <a:pt x="11315016" y="82918"/>
                  </a:lnTo>
                  <a:lnTo>
                    <a:pt x="11311603" y="88604"/>
                  </a:lnTo>
                  <a:lnTo>
                    <a:pt x="11314409" y="99829"/>
                  </a:lnTo>
                  <a:lnTo>
                    <a:pt x="11320095" y="103242"/>
                  </a:lnTo>
                  <a:lnTo>
                    <a:pt x="11351643" y="95347"/>
                  </a:lnTo>
                  <a:lnTo>
                    <a:pt x="11355046" y="89651"/>
                  </a:lnTo>
                  <a:lnTo>
                    <a:pt x="11352230" y="78437"/>
                  </a:lnTo>
                  <a:lnTo>
                    <a:pt x="11346544" y="75034"/>
                  </a:lnTo>
                  <a:close/>
                </a:path>
                <a:path w="11538585" h="803909">
                  <a:moveTo>
                    <a:pt x="150550" y="63935"/>
                  </a:moveTo>
                  <a:lnTo>
                    <a:pt x="144864" y="67327"/>
                  </a:lnTo>
                  <a:lnTo>
                    <a:pt x="142027" y="78542"/>
                  </a:lnTo>
                  <a:lnTo>
                    <a:pt x="145419" y="84238"/>
                  </a:lnTo>
                  <a:lnTo>
                    <a:pt x="176926" y="92175"/>
                  </a:lnTo>
                  <a:lnTo>
                    <a:pt x="182622" y="88782"/>
                  </a:lnTo>
                  <a:lnTo>
                    <a:pt x="185439" y="77557"/>
                  </a:lnTo>
                  <a:lnTo>
                    <a:pt x="182036" y="71872"/>
                  </a:lnTo>
                  <a:lnTo>
                    <a:pt x="150550" y="63935"/>
                  </a:lnTo>
                  <a:close/>
                </a:path>
                <a:path w="11538585" h="803909">
                  <a:moveTo>
                    <a:pt x="8617" y="27590"/>
                  </a:moveTo>
                  <a:lnTo>
                    <a:pt x="2900" y="30962"/>
                  </a:lnTo>
                  <a:lnTo>
                    <a:pt x="0" y="42155"/>
                  </a:lnTo>
                  <a:lnTo>
                    <a:pt x="3371" y="47872"/>
                  </a:lnTo>
                  <a:lnTo>
                    <a:pt x="35014" y="56050"/>
                  </a:lnTo>
                  <a:lnTo>
                    <a:pt x="40731" y="52679"/>
                  </a:lnTo>
                  <a:lnTo>
                    <a:pt x="43621" y="41485"/>
                  </a:lnTo>
                  <a:lnTo>
                    <a:pt x="40250" y="35768"/>
                  </a:lnTo>
                  <a:lnTo>
                    <a:pt x="8617" y="27590"/>
                  </a:lnTo>
                  <a:close/>
                </a:path>
              </a:pathLst>
            </a:custGeom>
            <a:solidFill>
              <a:srgbClr val="B8BDC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12647" y="5245913"/>
              <a:ext cx="3091884" cy="308118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766712" y="5455331"/>
              <a:ext cx="2513330" cy="2513330"/>
            </a:xfrm>
            <a:custGeom>
              <a:avLst/>
              <a:gdLst/>
              <a:ahLst/>
              <a:cxnLst/>
              <a:rect l="l" t="t" r="r" b="b"/>
              <a:pathLst>
                <a:path w="2513330" h="2513329">
                  <a:moveTo>
                    <a:pt x="1256506" y="0"/>
                  </a:moveTo>
                  <a:lnTo>
                    <a:pt x="1208309" y="907"/>
                  </a:lnTo>
                  <a:lnTo>
                    <a:pt x="1160572" y="3607"/>
                  </a:lnTo>
                  <a:lnTo>
                    <a:pt x="1113326" y="8068"/>
                  </a:lnTo>
                  <a:lnTo>
                    <a:pt x="1066604" y="14256"/>
                  </a:lnTo>
                  <a:lnTo>
                    <a:pt x="1020438" y="22140"/>
                  </a:lnTo>
                  <a:lnTo>
                    <a:pt x="974862" y="31687"/>
                  </a:lnTo>
                  <a:lnTo>
                    <a:pt x="929907" y="42864"/>
                  </a:lnTo>
                  <a:lnTo>
                    <a:pt x="885606" y="55639"/>
                  </a:lnTo>
                  <a:lnTo>
                    <a:pt x="841992" y="69979"/>
                  </a:lnTo>
                  <a:lnTo>
                    <a:pt x="799097" y="85852"/>
                  </a:lnTo>
                  <a:lnTo>
                    <a:pt x="756954" y="103224"/>
                  </a:lnTo>
                  <a:lnTo>
                    <a:pt x="715595" y="122065"/>
                  </a:lnTo>
                  <a:lnTo>
                    <a:pt x="675053" y="142340"/>
                  </a:lnTo>
                  <a:lnTo>
                    <a:pt x="635360" y="164018"/>
                  </a:lnTo>
                  <a:lnTo>
                    <a:pt x="596549" y="187066"/>
                  </a:lnTo>
                  <a:lnTo>
                    <a:pt x="558653" y="211451"/>
                  </a:lnTo>
                  <a:lnTo>
                    <a:pt x="521704" y="237141"/>
                  </a:lnTo>
                  <a:lnTo>
                    <a:pt x="485734" y="264104"/>
                  </a:lnTo>
                  <a:lnTo>
                    <a:pt x="450776" y="292306"/>
                  </a:lnTo>
                  <a:lnTo>
                    <a:pt x="416863" y="321715"/>
                  </a:lnTo>
                  <a:lnTo>
                    <a:pt x="384026" y="352300"/>
                  </a:lnTo>
                  <a:lnTo>
                    <a:pt x="352300" y="384026"/>
                  </a:lnTo>
                  <a:lnTo>
                    <a:pt x="321715" y="416863"/>
                  </a:lnTo>
                  <a:lnTo>
                    <a:pt x="292306" y="450776"/>
                  </a:lnTo>
                  <a:lnTo>
                    <a:pt x="264104" y="485734"/>
                  </a:lnTo>
                  <a:lnTo>
                    <a:pt x="237141" y="521704"/>
                  </a:lnTo>
                  <a:lnTo>
                    <a:pt x="211451" y="558653"/>
                  </a:lnTo>
                  <a:lnTo>
                    <a:pt x="187066" y="596549"/>
                  </a:lnTo>
                  <a:lnTo>
                    <a:pt x="164018" y="635360"/>
                  </a:lnTo>
                  <a:lnTo>
                    <a:pt x="142340" y="675053"/>
                  </a:lnTo>
                  <a:lnTo>
                    <a:pt x="122065" y="715595"/>
                  </a:lnTo>
                  <a:lnTo>
                    <a:pt x="103224" y="756954"/>
                  </a:lnTo>
                  <a:lnTo>
                    <a:pt x="85852" y="799097"/>
                  </a:lnTo>
                  <a:lnTo>
                    <a:pt x="69979" y="841992"/>
                  </a:lnTo>
                  <a:lnTo>
                    <a:pt x="55639" y="885606"/>
                  </a:lnTo>
                  <a:lnTo>
                    <a:pt x="42864" y="929907"/>
                  </a:lnTo>
                  <a:lnTo>
                    <a:pt x="31687" y="974862"/>
                  </a:lnTo>
                  <a:lnTo>
                    <a:pt x="22140" y="1020438"/>
                  </a:lnTo>
                  <a:lnTo>
                    <a:pt x="14256" y="1066604"/>
                  </a:lnTo>
                  <a:lnTo>
                    <a:pt x="8068" y="1113326"/>
                  </a:lnTo>
                  <a:lnTo>
                    <a:pt x="3607" y="1160572"/>
                  </a:lnTo>
                  <a:lnTo>
                    <a:pt x="907" y="1208309"/>
                  </a:lnTo>
                  <a:lnTo>
                    <a:pt x="0" y="1256506"/>
                  </a:lnTo>
                  <a:lnTo>
                    <a:pt x="907" y="1304702"/>
                  </a:lnTo>
                  <a:lnTo>
                    <a:pt x="3607" y="1352440"/>
                  </a:lnTo>
                  <a:lnTo>
                    <a:pt x="8068" y="1399686"/>
                  </a:lnTo>
                  <a:lnTo>
                    <a:pt x="14256" y="1446408"/>
                  </a:lnTo>
                  <a:lnTo>
                    <a:pt x="22140" y="1492573"/>
                  </a:lnTo>
                  <a:lnTo>
                    <a:pt x="31687" y="1538150"/>
                  </a:lnTo>
                  <a:lnTo>
                    <a:pt x="42864" y="1583104"/>
                  </a:lnTo>
                  <a:lnTo>
                    <a:pt x="55639" y="1627405"/>
                  </a:lnTo>
                  <a:lnTo>
                    <a:pt x="69979" y="1671019"/>
                  </a:lnTo>
                  <a:lnTo>
                    <a:pt x="85852" y="1713914"/>
                  </a:lnTo>
                  <a:lnTo>
                    <a:pt x="103224" y="1756057"/>
                  </a:lnTo>
                  <a:lnTo>
                    <a:pt x="122065" y="1797416"/>
                  </a:lnTo>
                  <a:lnTo>
                    <a:pt x="142340" y="1837958"/>
                  </a:lnTo>
                  <a:lnTo>
                    <a:pt x="164018" y="1877651"/>
                  </a:lnTo>
                  <a:lnTo>
                    <a:pt x="187066" y="1916462"/>
                  </a:lnTo>
                  <a:lnTo>
                    <a:pt x="211451" y="1954358"/>
                  </a:lnTo>
                  <a:lnTo>
                    <a:pt x="237141" y="1991308"/>
                  </a:lnTo>
                  <a:lnTo>
                    <a:pt x="264104" y="2027278"/>
                  </a:lnTo>
                  <a:lnTo>
                    <a:pt x="292306" y="2062236"/>
                  </a:lnTo>
                  <a:lnTo>
                    <a:pt x="321715" y="2096149"/>
                  </a:lnTo>
                  <a:lnTo>
                    <a:pt x="352300" y="2128985"/>
                  </a:lnTo>
                  <a:lnTo>
                    <a:pt x="384026" y="2160712"/>
                  </a:lnTo>
                  <a:lnTo>
                    <a:pt x="416863" y="2191296"/>
                  </a:lnTo>
                  <a:lnTo>
                    <a:pt x="450776" y="2220706"/>
                  </a:lnTo>
                  <a:lnTo>
                    <a:pt x="485734" y="2248908"/>
                  </a:lnTo>
                  <a:lnTo>
                    <a:pt x="521704" y="2275870"/>
                  </a:lnTo>
                  <a:lnTo>
                    <a:pt x="558653" y="2301561"/>
                  </a:lnTo>
                  <a:lnTo>
                    <a:pt x="596549" y="2325946"/>
                  </a:lnTo>
                  <a:lnTo>
                    <a:pt x="635360" y="2348994"/>
                  </a:lnTo>
                  <a:lnTo>
                    <a:pt x="675053" y="2370672"/>
                  </a:lnTo>
                  <a:lnTo>
                    <a:pt x="715595" y="2390947"/>
                  </a:lnTo>
                  <a:lnTo>
                    <a:pt x="756954" y="2409787"/>
                  </a:lnTo>
                  <a:lnTo>
                    <a:pt x="799097" y="2427160"/>
                  </a:lnTo>
                  <a:lnTo>
                    <a:pt x="841992" y="2443033"/>
                  </a:lnTo>
                  <a:lnTo>
                    <a:pt x="885606" y="2457373"/>
                  </a:lnTo>
                  <a:lnTo>
                    <a:pt x="929907" y="2470147"/>
                  </a:lnTo>
                  <a:lnTo>
                    <a:pt x="974862" y="2481324"/>
                  </a:lnTo>
                  <a:lnTo>
                    <a:pt x="1020438" y="2490871"/>
                  </a:lnTo>
                  <a:lnTo>
                    <a:pt x="1066604" y="2498755"/>
                  </a:lnTo>
                  <a:lnTo>
                    <a:pt x="1113326" y="2504944"/>
                  </a:lnTo>
                  <a:lnTo>
                    <a:pt x="1160572" y="2509404"/>
                  </a:lnTo>
                  <a:lnTo>
                    <a:pt x="1208309" y="2512105"/>
                  </a:lnTo>
                  <a:lnTo>
                    <a:pt x="1256506" y="2513012"/>
                  </a:lnTo>
                  <a:lnTo>
                    <a:pt x="1304702" y="2512105"/>
                  </a:lnTo>
                  <a:lnTo>
                    <a:pt x="1352440" y="2509404"/>
                  </a:lnTo>
                  <a:lnTo>
                    <a:pt x="1399686" y="2504944"/>
                  </a:lnTo>
                  <a:lnTo>
                    <a:pt x="1446408" y="2498755"/>
                  </a:lnTo>
                  <a:lnTo>
                    <a:pt x="1492573" y="2490871"/>
                  </a:lnTo>
                  <a:lnTo>
                    <a:pt x="1538150" y="2481324"/>
                  </a:lnTo>
                  <a:lnTo>
                    <a:pt x="1583104" y="2470147"/>
                  </a:lnTo>
                  <a:lnTo>
                    <a:pt x="1627405" y="2457373"/>
                  </a:lnTo>
                  <a:lnTo>
                    <a:pt x="1671019" y="2443033"/>
                  </a:lnTo>
                  <a:lnTo>
                    <a:pt x="1713914" y="2427160"/>
                  </a:lnTo>
                  <a:lnTo>
                    <a:pt x="1756057" y="2409787"/>
                  </a:lnTo>
                  <a:lnTo>
                    <a:pt x="1797416" y="2390947"/>
                  </a:lnTo>
                  <a:lnTo>
                    <a:pt x="1837958" y="2370672"/>
                  </a:lnTo>
                  <a:lnTo>
                    <a:pt x="1877651" y="2348994"/>
                  </a:lnTo>
                  <a:lnTo>
                    <a:pt x="1916462" y="2325946"/>
                  </a:lnTo>
                  <a:lnTo>
                    <a:pt x="1954358" y="2301561"/>
                  </a:lnTo>
                  <a:lnTo>
                    <a:pt x="1991308" y="2275870"/>
                  </a:lnTo>
                  <a:lnTo>
                    <a:pt x="2027278" y="2248908"/>
                  </a:lnTo>
                  <a:lnTo>
                    <a:pt x="2062236" y="2220706"/>
                  </a:lnTo>
                  <a:lnTo>
                    <a:pt x="2096149" y="2191296"/>
                  </a:lnTo>
                  <a:lnTo>
                    <a:pt x="2128985" y="2160712"/>
                  </a:lnTo>
                  <a:lnTo>
                    <a:pt x="2160712" y="2128985"/>
                  </a:lnTo>
                  <a:lnTo>
                    <a:pt x="2191296" y="2096149"/>
                  </a:lnTo>
                  <a:lnTo>
                    <a:pt x="2220706" y="2062236"/>
                  </a:lnTo>
                  <a:lnTo>
                    <a:pt x="2248908" y="2027278"/>
                  </a:lnTo>
                  <a:lnTo>
                    <a:pt x="2275870" y="1991308"/>
                  </a:lnTo>
                  <a:lnTo>
                    <a:pt x="2301561" y="1954358"/>
                  </a:lnTo>
                  <a:lnTo>
                    <a:pt x="2325946" y="1916462"/>
                  </a:lnTo>
                  <a:lnTo>
                    <a:pt x="2348994" y="1877651"/>
                  </a:lnTo>
                  <a:lnTo>
                    <a:pt x="2370672" y="1837958"/>
                  </a:lnTo>
                  <a:lnTo>
                    <a:pt x="2390947" y="1797416"/>
                  </a:lnTo>
                  <a:lnTo>
                    <a:pt x="2409787" y="1756057"/>
                  </a:lnTo>
                  <a:lnTo>
                    <a:pt x="2427160" y="1713914"/>
                  </a:lnTo>
                  <a:lnTo>
                    <a:pt x="2443033" y="1671019"/>
                  </a:lnTo>
                  <a:lnTo>
                    <a:pt x="2457373" y="1627405"/>
                  </a:lnTo>
                  <a:lnTo>
                    <a:pt x="2470147" y="1583104"/>
                  </a:lnTo>
                  <a:lnTo>
                    <a:pt x="2481324" y="1538150"/>
                  </a:lnTo>
                  <a:lnTo>
                    <a:pt x="2490871" y="1492573"/>
                  </a:lnTo>
                  <a:lnTo>
                    <a:pt x="2498755" y="1446408"/>
                  </a:lnTo>
                  <a:lnTo>
                    <a:pt x="2504944" y="1399686"/>
                  </a:lnTo>
                  <a:lnTo>
                    <a:pt x="2509404" y="1352440"/>
                  </a:lnTo>
                  <a:lnTo>
                    <a:pt x="2512105" y="1304702"/>
                  </a:lnTo>
                  <a:lnTo>
                    <a:pt x="2513012" y="1256506"/>
                  </a:lnTo>
                  <a:lnTo>
                    <a:pt x="2512105" y="1208309"/>
                  </a:lnTo>
                  <a:lnTo>
                    <a:pt x="2509404" y="1160572"/>
                  </a:lnTo>
                  <a:lnTo>
                    <a:pt x="2504944" y="1113326"/>
                  </a:lnTo>
                  <a:lnTo>
                    <a:pt x="2498755" y="1066604"/>
                  </a:lnTo>
                  <a:lnTo>
                    <a:pt x="2490871" y="1020438"/>
                  </a:lnTo>
                  <a:lnTo>
                    <a:pt x="2481324" y="974862"/>
                  </a:lnTo>
                  <a:lnTo>
                    <a:pt x="2470147" y="929907"/>
                  </a:lnTo>
                  <a:lnTo>
                    <a:pt x="2457373" y="885606"/>
                  </a:lnTo>
                  <a:lnTo>
                    <a:pt x="2443033" y="841992"/>
                  </a:lnTo>
                  <a:lnTo>
                    <a:pt x="2427160" y="799097"/>
                  </a:lnTo>
                  <a:lnTo>
                    <a:pt x="2409787" y="756954"/>
                  </a:lnTo>
                  <a:lnTo>
                    <a:pt x="2390947" y="715595"/>
                  </a:lnTo>
                  <a:lnTo>
                    <a:pt x="2370672" y="675053"/>
                  </a:lnTo>
                  <a:lnTo>
                    <a:pt x="2348994" y="635360"/>
                  </a:lnTo>
                  <a:lnTo>
                    <a:pt x="2325946" y="596549"/>
                  </a:lnTo>
                  <a:lnTo>
                    <a:pt x="2301561" y="558653"/>
                  </a:lnTo>
                  <a:lnTo>
                    <a:pt x="2275870" y="521704"/>
                  </a:lnTo>
                  <a:lnTo>
                    <a:pt x="2248908" y="485734"/>
                  </a:lnTo>
                  <a:lnTo>
                    <a:pt x="2220706" y="450776"/>
                  </a:lnTo>
                  <a:lnTo>
                    <a:pt x="2191296" y="416863"/>
                  </a:lnTo>
                  <a:lnTo>
                    <a:pt x="2160712" y="384026"/>
                  </a:lnTo>
                  <a:lnTo>
                    <a:pt x="2128985" y="352300"/>
                  </a:lnTo>
                  <a:lnTo>
                    <a:pt x="2096149" y="321715"/>
                  </a:lnTo>
                  <a:lnTo>
                    <a:pt x="2062236" y="292306"/>
                  </a:lnTo>
                  <a:lnTo>
                    <a:pt x="2027278" y="264104"/>
                  </a:lnTo>
                  <a:lnTo>
                    <a:pt x="1991308" y="237141"/>
                  </a:lnTo>
                  <a:lnTo>
                    <a:pt x="1954358" y="211451"/>
                  </a:lnTo>
                  <a:lnTo>
                    <a:pt x="1916462" y="187066"/>
                  </a:lnTo>
                  <a:lnTo>
                    <a:pt x="1877651" y="164018"/>
                  </a:lnTo>
                  <a:lnTo>
                    <a:pt x="1837958" y="142340"/>
                  </a:lnTo>
                  <a:lnTo>
                    <a:pt x="1797416" y="122065"/>
                  </a:lnTo>
                  <a:lnTo>
                    <a:pt x="1756057" y="103224"/>
                  </a:lnTo>
                  <a:lnTo>
                    <a:pt x="1713914" y="85852"/>
                  </a:lnTo>
                  <a:lnTo>
                    <a:pt x="1671019" y="69979"/>
                  </a:lnTo>
                  <a:lnTo>
                    <a:pt x="1627405" y="55639"/>
                  </a:lnTo>
                  <a:lnTo>
                    <a:pt x="1583104" y="42864"/>
                  </a:lnTo>
                  <a:lnTo>
                    <a:pt x="1538150" y="31687"/>
                  </a:lnTo>
                  <a:lnTo>
                    <a:pt x="1492573" y="22140"/>
                  </a:lnTo>
                  <a:lnTo>
                    <a:pt x="1446408" y="14256"/>
                  </a:lnTo>
                  <a:lnTo>
                    <a:pt x="1399686" y="8068"/>
                  </a:lnTo>
                  <a:lnTo>
                    <a:pt x="1352440" y="3607"/>
                  </a:lnTo>
                  <a:lnTo>
                    <a:pt x="1304702" y="907"/>
                  </a:lnTo>
                  <a:lnTo>
                    <a:pt x="1256506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92"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4766712" y="5463399"/>
              <a:ext cx="1400175" cy="2505075"/>
            </a:xfrm>
            <a:custGeom>
              <a:avLst/>
              <a:gdLst/>
              <a:ahLst/>
              <a:cxnLst/>
              <a:rect l="l" t="t" r="r" b="b"/>
              <a:pathLst>
                <a:path w="1400175" h="2505075">
                  <a:moveTo>
                    <a:pt x="1256506" y="2504944"/>
                  </a:moveTo>
                  <a:lnTo>
                    <a:pt x="1304702" y="2504036"/>
                  </a:lnTo>
                  <a:lnTo>
                    <a:pt x="1352440" y="2501336"/>
                  </a:lnTo>
                  <a:lnTo>
                    <a:pt x="1399685" y="2496875"/>
                  </a:lnTo>
                </a:path>
                <a:path w="1400175" h="2505075">
                  <a:moveTo>
                    <a:pt x="1113326" y="0"/>
                  </a:moveTo>
                  <a:lnTo>
                    <a:pt x="1066604" y="6188"/>
                  </a:lnTo>
                  <a:lnTo>
                    <a:pt x="1020438" y="14072"/>
                  </a:lnTo>
                  <a:lnTo>
                    <a:pt x="974862" y="23619"/>
                  </a:lnTo>
                  <a:lnTo>
                    <a:pt x="929907" y="34796"/>
                  </a:lnTo>
                  <a:lnTo>
                    <a:pt x="885606" y="47571"/>
                  </a:lnTo>
                  <a:lnTo>
                    <a:pt x="841992" y="61911"/>
                  </a:lnTo>
                  <a:lnTo>
                    <a:pt x="799097" y="77783"/>
                  </a:lnTo>
                  <a:lnTo>
                    <a:pt x="756954" y="95156"/>
                  </a:lnTo>
                  <a:lnTo>
                    <a:pt x="715595" y="113996"/>
                  </a:lnTo>
                  <a:lnTo>
                    <a:pt x="675053" y="134272"/>
                  </a:lnTo>
                  <a:lnTo>
                    <a:pt x="635360" y="155949"/>
                  </a:lnTo>
                  <a:lnTo>
                    <a:pt x="596549" y="178997"/>
                  </a:lnTo>
                  <a:lnTo>
                    <a:pt x="558653" y="203383"/>
                  </a:lnTo>
                  <a:lnTo>
                    <a:pt x="521704" y="229073"/>
                  </a:lnTo>
                  <a:lnTo>
                    <a:pt x="485734" y="256035"/>
                  </a:lnTo>
                  <a:lnTo>
                    <a:pt x="450776" y="284238"/>
                  </a:lnTo>
                  <a:lnTo>
                    <a:pt x="416863" y="313647"/>
                  </a:lnTo>
                  <a:lnTo>
                    <a:pt x="384026" y="344231"/>
                  </a:lnTo>
                  <a:lnTo>
                    <a:pt x="352300" y="375958"/>
                  </a:lnTo>
                  <a:lnTo>
                    <a:pt x="321715" y="408794"/>
                  </a:lnTo>
                  <a:lnTo>
                    <a:pt x="292306" y="442707"/>
                  </a:lnTo>
                  <a:lnTo>
                    <a:pt x="264104" y="477665"/>
                  </a:lnTo>
                  <a:lnTo>
                    <a:pt x="237141" y="513635"/>
                  </a:lnTo>
                  <a:lnTo>
                    <a:pt x="211451" y="550585"/>
                  </a:lnTo>
                  <a:lnTo>
                    <a:pt x="187066" y="588481"/>
                  </a:lnTo>
                  <a:lnTo>
                    <a:pt x="164018" y="627292"/>
                  </a:lnTo>
                  <a:lnTo>
                    <a:pt x="142340" y="666985"/>
                  </a:lnTo>
                  <a:lnTo>
                    <a:pt x="122065" y="707527"/>
                  </a:lnTo>
                  <a:lnTo>
                    <a:pt x="103224" y="748886"/>
                  </a:lnTo>
                  <a:lnTo>
                    <a:pt x="85852" y="791029"/>
                  </a:lnTo>
                  <a:lnTo>
                    <a:pt x="69979" y="833924"/>
                  </a:lnTo>
                  <a:lnTo>
                    <a:pt x="55639" y="877538"/>
                  </a:lnTo>
                  <a:lnTo>
                    <a:pt x="42864" y="921839"/>
                  </a:lnTo>
                  <a:lnTo>
                    <a:pt x="31687" y="966794"/>
                  </a:lnTo>
                  <a:lnTo>
                    <a:pt x="22140" y="1012370"/>
                  </a:lnTo>
                  <a:lnTo>
                    <a:pt x="14256" y="1058536"/>
                  </a:lnTo>
                  <a:lnTo>
                    <a:pt x="8068" y="1105258"/>
                  </a:lnTo>
                  <a:lnTo>
                    <a:pt x="3607" y="1152504"/>
                  </a:lnTo>
                  <a:lnTo>
                    <a:pt x="907" y="1200241"/>
                  </a:lnTo>
                  <a:lnTo>
                    <a:pt x="0" y="1248437"/>
                  </a:lnTo>
                  <a:lnTo>
                    <a:pt x="907" y="1296634"/>
                  </a:lnTo>
                  <a:lnTo>
                    <a:pt x="3607" y="1344371"/>
                  </a:lnTo>
                  <a:lnTo>
                    <a:pt x="8068" y="1391617"/>
                  </a:lnTo>
                  <a:lnTo>
                    <a:pt x="14256" y="1438339"/>
                  </a:lnTo>
                  <a:lnTo>
                    <a:pt x="22140" y="1484505"/>
                  </a:lnTo>
                  <a:lnTo>
                    <a:pt x="31687" y="1530081"/>
                  </a:lnTo>
                  <a:lnTo>
                    <a:pt x="42864" y="1575036"/>
                  </a:lnTo>
                  <a:lnTo>
                    <a:pt x="55639" y="1619337"/>
                  </a:lnTo>
                  <a:lnTo>
                    <a:pt x="69979" y="1662951"/>
                  </a:lnTo>
                  <a:lnTo>
                    <a:pt x="85852" y="1705846"/>
                  </a:lnTo>
                  <a:lnTo>
                    <a:pt x="103224" y="1747989"/>
                  </a:lnTo>
                  <a:lnTo>
                    <a:pt x="122065" y="1789348"/>
                  </a:lnTo>
                  <a:lnTo>
                    <a:pt x="142340" y="1829890"/>
                  </a:lnTo>
                  <a:lnTo>
                    <a:pt x="164018" y="1869583"/>
                  </a:lnTo>
                  <a:lnTo>
                    <a:pt x="187066" y="1908394"/>
                  </a:lnTo>
                  <a:lnTo>
                    <a:pt x="211451" y="1946290"/>
                  </a:lnTo>
                  <a:lnTo>
                    <a:pt x="237141" y="1983240"/>
                  </a:lnTo>
                  <a:lnTo>
                    <a:pt x="264104" y="2019209"/>
                  </a:lnTo>
                  <a:lnTo>
                    <a:pt x="292306" y="2054167"/>
                  </a:lnTo>
                  <a:lnTo>
                    <a:pt x="321715" y="2088081"/>
                  </a:lnTo>
                  <a:lnTo>
                    <a:pt x="352300" y="2120917"/>
                  </a:lnTo>
                  <a:lnTo>
                    <a:pt x="384026" y="2152643"/>
                  </a:lnTo>
                  <a:lnTo>
                    <a:pt x="416863" y="2183228"/>
                  </a:lnTo>
                  <a:lnTo>
                    <a:pt x="450776" y="2212637"/>
                  </a:lnTo>
                  <a:lnTo>
                    <a:pt x="485734" y="2240840"/>
                  </a:lnTo>
                  <a:lnTo>
                    <a:pt x="521704" y="2267802"/>
                  </a:lnTo>
                  <a:lnTo>
                    <a:pt x="558653" y="2293492"/>
                  </a:lnTo>
                  <a:lnTo>
                    <a:pt x="596549" y="2317877"/>
                  </a:lnTo>
                  <a:lnTo>
                    <a:pt x="635360" y="2340925"/>
                  </a:lnTo>
                  <a:lnTo>
                    <a:pt x="675053" y="2362603"/>
                  </a:lnTo>
                  <a:lnTo>
                    <a:pt x="715595" y="2382879"/>
                  </a:lnTo>
                  <a:lnTo>
                    <a:pt x="756954" y="2401719"/>
                  </a:lnTo>
                  <a:lnTo>
                    <a:pt x="799097" y="2419092"/>
                  </a:lnTo>
                  <a:lnTo>
                    <a:pt x="841992" y="2434964"/>
                  </a:lnTo>
                  <a:lnTo>
                    <a:pt x="885606" y="2449304"/>
                  </a:lnTo>
                  <a:lnTo>
                    <a:pt x="929907" y="2462079"/>
                  </a:lnTo>
                  <a:lnTo>
                    <a:pt x="974862" y="2473256"/>
                  </a:lnTo>
                  <a:lnTo>
                    <a:pt x="1020438" y="2482803"/>
                  </a:lnTo>
                  <a:lnTo>
                    <a:pt x="1066604" y="2490687"/>
                  </a:lnTo>
                  <a:lnTo>
                    <a:pt x="1113326" y="2496875"/>
                  </a:lnTo>
                  <a:lnTo>
                    <a:pt x="1160572" y="2501336"/>
                  </a:lnTo>
                  <a:lnTo>
                    <a:pt x="1208309" y="2504036"/>
                  </a:lnTo>
                  <a:lnTo>
                    <a:pt x="1256506" y="2504944"/>
                  </a:lnTo>
                </a:path>
              </a:pathLst>
            </a:custGeom>
            <a:ln w="41883">
              <a:solidFill>
                <a:srgbClr val="FB6159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" name="object 14"/>
          <p:cNvSpPr/>
          <p:nvPr/>
        </p:nvSpPr>
        <p:spPr>
          <a:xfrm>
            <a:off x="2445909" y="2654132"/>
            <a:ext cx="6997008" cy="487492"/>
          </a:xfrm>
          <a:custGeom>
            <a:avLst/>
            <a:gdLst/>
            <a:ahLst/>
            <a:cxnLst/>
            <a:rect l="l" t="t" r="r" b="b"/>
            <a:pathLst>
              <a:path w="11538585" h="803910">
                <a:moveTo>
                  <a:pt x="116530" y="659854"/>
                </a:moveTo>
                <a:lnTo>
                  <a:pt x="2408" y="758825"/>
                </a:lnTo>
                <a:lnTo>
                  <a:pt x="1424" y="760500"/>
                </a:lnTo>
                <a:lnTo>
                  <a:pt x="0" y="767065"/>
                </a:lnTo>
                <a:lnTo>
                  <a:pt x="2994" y="771725"/>
                </a:lnTo>
                <a:lnTo>
                  <a:pt x="150131" y="803525"/>
                </a:lnTo>
                <a:lnTo>
                  <a:pt x="151503" y="803504"/>
                </a:lnTo>
                <a:lnTo>
                  <a:pt x="157492" y="801965"/>
                </a:lnTo>
                <a:lnTo>
                  <a:pt x="160319" y="797200"/>
                </a:lnTo>
                <a:lnTo>
                  <a:pt x="126750" y="666147"/>
                </a:lnTo>
                <a:lnTo>
                  <a:pt x="126111" y="664922"/>
                </a:lnTo>
                <a:lnTo>
                  <a:pt x="122059" y="660252"/>
                </a:lnTo>
                <a:lnTo>
                  <a:pt x="116530" y="659854"/>
                </a:lnTo>
                <a:close/>
              </a:path>
              <a:path w="11538585" h="803910">
                <a:moveTo>
                  <a:pt x="5733437" y="0"/>
                </a:moveTo>
                <a:lnTo>
                  <a:pt x="5700758" y="73"/>
                </a:lnTo>
                <a:lnTo>
                  <a:pt x="5696182" y="4670"/>
                </a:lnTo>
                <a:lnTo>
                  <a:pt x="5696109" y="16334"/>
                </a:lnTo>
                <a:lnTo>
                  <a:pt x="5700810" y="21015"/>
                </a:lnTo>
                <a:lnTo>
                  <a:pt x="5733469" y="20941"/>
                </a:lnTo>
                <a:lnTo>
                  <a:pt x="5738056" y="16334"/>
                </a:lnTo>
                <a:lnTo>
                  <a:pt x="5738128" y="4670"/>
                </a:lnTo>
                <a:lnTo>
                  <a:pt x="5733437" y="0"/>
                </a:lnTo>
                <a:close/>
              </a:path>
              <a:path w="11538585" h="803910">
                <a:moveTo>
                  <a:pt x="5847801" y="115"/>
                </a:moveTo>
                <a:lnTo>
                  <a:pt x="5843099" y="4785"/>
                </a:lnTo>
                <a:lnTo>
                  <a:pt x="5843047" y="16355"/>
                </a:lnTo>
                <a:lnTo>
                  <a:pt x="5847717" y="21056"/>
                </a:lnTo>
                <a:lnTo>
                  <a:pt x="5880218" y="21203"/>
                </a:lnTo>
                <a:lnTo>
                  <a:pt x="5884930" y="16533"/>
                </a:lnTo>
                <a:lnTo>
                  <a:pt x="5884983" y="4973"/>
                </a:lnTo>
                <a:lnTo>
                  <a:pt x="5880323" y="261"/>
                </a:lnTo>
                <a:lnTo>
                  <a:pt x="5847801" y="115"/>
                </a:lnTo>
                <a:close/>
              </a:path>
              <a:path w="11538585" h="803910">
                <a:moveTo>
                  <a:pt x="5586730" y="732"/>
                </a:moveTo>
                <a:lnTo>
                  <a:pt x="5554270" y="1026"/>
                </a:lnTo>
                <a:lnTo>
                  <a:pt x="5549621" y="5758"/>
                </a:lnTo>
                <a:lnTo>
                  <a:pt x="5549736" y="17329"/>
                </a:lnTo>
                <a:lnTo>
                  <a:pt x="5554469" y="21967"/>
                </a:lnTo>
                <a:lnTo>
                  <a:pt x="5586908" y="21674"/>
                </a:lnTo>
                <a:lnTo>
                  <a:pt x="5591557" y="16941"/>
                </a:lnTo>
                <a:lnTo>
                  <a:pt x="5591452" y="5382"/>
                </a:lnTo>
                <a:lnTo>
                  <a:pt x="5586730" y="732"/>
                </a:lnTo>
                <a:close/>
              </a:path>
              <a:path w="11538585" h="803910">
                <a:moveTo>
                  <a:pt x="5994267" y="1162"/>
                </a:moveTo>
                <a:lnTo>
                  <a:pt x="5989524" y="5790"/>
                </a:lnTo>
                <a:lnTo>
                  <a:pt x="5989409" y="17360"/>
                </a:lnTo>
                <a:lnTo>
                  <a:pt x="5994037" y="22093"/>
                </a:lnTo>
                <a:lnTo>
                  <a:pt x="6026528" y="22460"/>
                </a:lnTo>
                <a:lnTo>
                  <a:pt x="6031271" y="17831"/>
                </a:lnTo>
                <a:lnTo>
                  <a:pt x="6031407" y="6272"/>
                </a:lnTo>
                <a:lnTo>
                  <a:pt x="6026779" y="1518"/>
                </a:lnTo>
                <a:lnTo>
                  <a:pt x="5994267" y="1162"/>
                </a:lnTo>
                <a:close/>
              </a:path>
              <a:path w="11538585" h="803910">
                <a:moveTo>
                  <a:pt x="5440274" y="2460"/>
                </a:moveTo>
                <a:lnTo>
                  <a:pt x="5407730" y="2984"/>
                </a:lnTo>
                <a:lnTo>
                  <a:pt x="5403112" y="7748"/>
                </a:lnTo>
                <a:lnTo>
                  <a:pt x="5403311" y="19308"/>
                </a:lnTo>
                <a:lnTo>
                  <a:pt x="5408076" y="23915"/>
                </a:lnTo>
                <a:lnTo>
                  <a:pt x="5440598" y="23402"/>
                </a:lnTo>
                <a:lnTo>
                  <a:pt x="5445216" y="18638"/>
                </a:lnTo>
                <a:lnTo>
                  <a:pt x="5445038" y="7078"/>
                </a:lnTo>
                <a:lnTo>
                  <a:pt x="5440274" y="2460"/>
                </a:lnTo>
                <a:close/>
              </a:path>
              <a:path w="11538585" h="803910">
                <a:moveTo>
                  <a:pt x="6141153" y="3204"/>
                </a:moveTo>
                <a:lnTo>
                  <a:pt x="6136389" y="7800"/>
                </a:lnTo>
                <a:lnTo>
                  <a:pt x="6136179" y="19371"/>
                </a:lnTo>
                <a:lnTo>
                  <a:pt x="6140786" y="24135"/>
                </a:lnTo>
                <a:lnTo>
                  <a:pt x="6173278" y="24732"/>
                </a:lnTo>
                <a:lnTo>
                  <a:pt x="6178052" y="20125"/>
                </a:lnTo>
                <a:lnTo>
                  <a:pt x="6178262" y="8565"/>
                </a:lnTo>
                <a:lnTo>
                  <a:pt x="6173665" y="3790"/>
                </a:lnTo>
                <a:lnTo>
                  <a:pt x="6141153" y="3204"/>
                </a:lnTo>
                <a:close/>
              </a:path>
              <a:path w="11538585" h="803910">
                <a:moveTo>
                  <a:pt x="5293734" y="5183"/>
                </a:moveTo>
                <a:lnTo>
                  <a:pt x="5261138" y="5926"/>
                </a:lnTo>
                <a:lnTo>
                  <a:pt x="5256562" y="10722"/>
                </a:lnTo>
                <a:lnTo>
                  <a:pt x="5256824" y="22282"/>
                </a:lnTo>
                <a:lnTo>
                  <a:pt x="5261619" y="26868"/>
                </a:lnTo>
                <a:lnTo>
                  <a:pt x="5294194" y="26124"/>
                </a:lnTo>
                <a:lnTo>
                  <a:pt x="5298781" y="21329"/>
                </a:lnTo>
                <a:lnTo>
                  <a:pt x="5298519" y="9769"/>
                </a:lnTo>
                <a:lnTo>
                  <a:pt x="5293734" y="5183"/>
                </a:lnTo>
                <a:close/>
              </a:path>
              <a:path w="11538585" h="803910">
                <a:moveTo>
                  <a:pt x="6287777" y="6240"/>
                </a:moveTo>
                <a:lnTo>
                  <a:pt x="6282970" y="10805"/>
                </a:lnTo>
                <a:lnTo>
                  <a:pt x="6282688" y="22376"/>
                </a:lnTo>
                <a:lnTo>
                  <a:pt x="6287264" y="27171"/>
                </a:lnTo>
                <a:lnTo>
                  <a:pt x="6319765" y="27978"/>
                </a:lnTo>
                <a:lnTo>
                  <a:pt x="6324571" y="23412"/>
                </a:lnTo>
                <a:lnTo>
                  <a:pt x="6324865" y="11853"/>
                </a:lnTo>
                <a:lnTo>
                  <a:pt x="6320289" y="7046"/>
                </a:lnTo>
                <a:lnTo>
                  <a:pt x="6287777" y="6240"/>
                </a:lnTo>
                <a:close/>
              </a:path>
              <a:path w="11538585" h="803910">
                <a:moveTo>
                  <a:pt x="5147099" y="8910"/>
                </a:moveTo>
                <a:lnTo>
                  <a:pt x="5114493" y="9874"/>
                </a:lnTo>
                <a:lnTo>
                  <a:pt x="5109949" y="14701"/>
                </a:lnTo>
                <a:lnTo>
                  <a:pt x="5110294" y="26260"/>
                </a:lnTo>
                <a:lnTo>
                  <a:pt x="5115121" y="30805"/>
                </a:lnTo>
                <a:lnTo>
                  <a:pt x="5147707" y="29842"/>
                </a:lnTo>
                <a:lnTo>
                  <a:pt x="5152261" y="25025"/>
                </a:lnTo>
                <a:lnTo>
                  <a:pt x="5151926" y="13455"/>
                </a:lnTo>
                <a:lnTo>
                  <a:pt x="5147099" y="8910"/>
                </a:lnTo>
                <a:close/>
              </a:path>
              <a:path w="11538585" h="803910">
                <a:moveTo>
                  <a:pt x="6434160" y="10261"/>
                </a:moveTo>
                <a:lnTo>
                  <a:pt x="6429322" y="14795"/>
                </a:lnTo>
                <a:lnTo>
                  <a:pt x="6428966" y="26355"/>
                </a:lnTo>
                <a:lnTo>
                  <a:pt x="6433510" y="31192"/>
                </a:lnTo>
                <a:lnTo>
                  <a:pt x="6465991" y="32218"/>
                </a:lnTo>
                <a:lnTo>
                  <a:pt x="6470829" y="27685"/>
                </a:lnTo>
                <a:lnTo>
                  <a:pt x="6471195" y="16125"/>
                </a:lnTo>
                <a:lnTo>
                  <a:pt x="6466661" y="11287"/>
                </a:lnTo>
                <a:lnTo>
                  <a:pt x="6434160" y="10261"/>
                </a:lnTo>
                <a:close/>
              </a:path>
              <a:path w="11538585" h="803910">
                <a:moveTo>
                  <a:pt x="5000381" y="13622"/>
                </a:moveTo>
                <a:lnTo>
                  <a:pt x="4967806" y="14805"/>
                </a:lnTo>
                <a:lnTo>
                  <a:pt x="4963293" y="19664"/>
                </a:lnTo>
                <a:lnTo>
                  <a:pt x="4963712" y="31224"/>
                </a:lnTo>
                <a:lnTo>
                  <a:pt x="4968571" y="35737"/>
                </a:lnTo>
                <a:lnTo>
                  <a:pt x="5001135" y="34553"/>
                </a:lnTo>
                <a:lnTo>
                  <a:pt x="5005648" y="29705"/>
                </a:lnTo>
                <a:lnTo>
                  <a:pt x="5005240" y="18146"/>
                </a:lnTo>
                <a:lnTo>
                  <a:pt x="5000381" y="13622"/>
                </a:lnTo>
                <a:close/>
              </a:path>
              <a:path w="11538585" h="803910">
                <a:moveTo>
                  <a:pt x="6580982" y="15287"/>
                </a:moveTo>
                <a:lnTo>
                  <a:pt x="6576124" y="19789"/>
                </a:lnTo>
                <a:lnTo>
                  <a:pt x="6575684" y="31349"/>
                </a:lnTo>
                <a:lnTo>
                  <a:pt x="6580197" y="36208"/>
                </a:lnTo>
                <a:lnTo>
                  <a:pt x="6612646" y="37464"/>
                </a:lnTo>
                <a:lnTo>
                  <a:pt x="6617515" y="32962"/>
                </a:lnTo>
                <a:lnTo>
                  <a:pt x="6617966" y="21402"/>
                </a:lnTo>
                <a:lnTo>
                  <a:pt x="6613463" y="16533"/>
                </a:lnTo>
                <a:lnTo>
                  <a:pt x="6580982" y="15287"/>
                </a:lnTo>
                <a:close/>
              </a:path>
              <a:path w="11538585" h="803910">
                <a:moveTo>
                  <a:pt x="4853925" y="19318"/>
                </a:moveTo>
                <a:lnTo>
                  <a:pt x="4821402" y="20721"/>
                </a:lnTo>
                <a:lnTo>
                  <a:pt x="4816921" y="25611"/>
                </a:lnTo>
                <a:lnTo>
                  <a:pt x="4817423" y="37161"/>
                </a:lnTo>
                <a:lnTo>
                  <a:pt x="4822313" y="41642"/>
                </a:lnTo>
                <a:lnTo>
                  <a:pt x="4854815" y="40250"/>
                </a:lnTo>
                <a:lnTo>
                  <a:pt x="4859297" y="35360"/>
                </a:lnTo>
                <a:lnTo>
                  <a:pt x="4858804" y="23810"/>
                </a:lnTo>
                <a:lnTo>
                  <a:pt x="4853925" y="19318"/>
                </a:lnTo>
                <a:close/>
              </a:path>
              <a:path w="11538585" h="803910">
                <a:moveTo>
                  <a:pt x="6727491" y="21297"/>
                </a:moveTo>
                <a:lnTo>
                  <a:pt x="6722601" y="25768"/>
                </a:lnTo>
                <a:lnTo>
                  <a:pt x="6722088" y="37318"/>
                </a:lnTo>
                <a:lnTo>
                  <a:pt x="6726559" y="42218"/>
                </a:lnTo>
                <a:lnTo>
                  <a:pt x="6759050" y="43674"/>
                </a:lnTo>
                <a:lnTo>
                  <a:pt x="6763951" y="39213"/>
                </a:lnTo>
                <a:lnTo>
                  <a:pt x="6764474" y="27653"/>
                </a:lnTo>
                <a:lnTo>
                  <a:pt x="6760003" y="22763"/>
                </a:lnTo>
                <a:lnTo>
                  <a:pt x="6727491" y="21297"/>
                </a:lnTo>
                <a:close/>
              </a:path>
              <a:path w="11538585" h="803910">
                <a:moveTo>
                  <a:pt x="4707374" y="26009"/>
                </a:moveTo>
                <a:lnTo>
                  <a:pt x="4674946" y="27622"/>
                </a:lnTo>
                <a:lnTo>
                  <a:pt x="4670496" y="32543"/>
                </a:lnTo>
                <a:lnTo>
                  <a:pt x="4671082" y="44092"/>
                </a:lnTo>
                <a:lnTo>
                  <a:pt x="4675993" y="48543"/>
                </a:lnTo>
                <a:lnTo>
                  <a:pt x="4708401" y="46930"/>
                </a:lnTo>
                <a:lnTo>
                  <a:pt x="4712851" y="42019"/>
                </a:lnTo>
                <a:lnTo>
                  <a:pt x="4712285" y="30459"/>
                </a:lnTo>
                <a:lnTo>
                  <a:pt x="4707374" y="26009"/>
                </a:lnTo>
                <a:close/>
              </a:path>
              <a:path w="11538585" h="803910">
                <a:moveTo>
                  <a:pt x="6873780" y="28271"/>
                </a:moveTo>
                <a:lnTo>
                  <a:pt x="6868848" y="32711"/>
                </a:lnTo>
                <a:lnTo>
                  <a:pt x="6868262" y="44270"/>
                </a:lnTo>
                <a:lnTo>
                  <a:pt x="6872701" y="49192"/>
                </a:lnTo>
                <a:lnTo>
                  <a:pt x="6905192" y="50867"/>
                </a:lnTo>
                <a:lnTo>
                  <a:pt x="6910114" y="46438"/>
                </a:lnTo>
                <a:lnTo>
                  <a:pt x="6910721" y="34888"/>
                </a:lnTo>
                <a:lnTo>
                  <a:pt x="6906281" y="29957"/>
                </a:lnTo>
                <a:lnTo>
                  <a:pt x="6873780" y="28271"/>
                </a:lnTo>
                <a:close/>
              </a:path>
              <a:path w="11538585" h="803910">
                <a:moveTo>
                  <a:pt x="4560730" y="33695"/>
                </a:moveTo>
                <a:lnTo>
                  <a:pt x="4528176" y="35527"/>
                </a:lnTo>
                <a:lnTo>
                  <a:pt x="4523757" y="40480"/>
                </a:lnTo>
                <a:lnTo>
                  <a:pt x="4524417" y="52019"/>
                </a:lnTo>
                <a:lnTo>
                  <a:pt x="4529359" y="56438"/>
                </a:lnTo>
                <a:lnTo>
                  <a:pt x="4561902" y="54605"/>
                </a:lnTo>
                <a:lnTo>
                  <a:pt x="4566321" y="49652"/>
                </a:lnTo>
                <a:lnTo>
                  <a:pt x="4565672" y="38114"/>
                </a:lnTo>
                <a:lnTo>
                  <a:pt x="4560730" y="33695"/>
                </a:lnTo>
                <a:close/>
              </a:path>
              <a:path w="11538585" h="803910">
                <a:moveTo>
                  <a:pt x="7020508" y="36260"/>
                </a:moveTo>
                <a:lnTo>
                  <a:pt x="7015556" y="40668"/>
                </a:lnTo>
                <a:lnTo>
                  <a:pt x="7014885" y="52218"/>
                </a:lnTo>
                <a:lnTo>
                  <a:pt x="7019294" y="57171"/>
                </a:lnTo>
                <a:lnTo>
                  <a:pt x="7051764" y="59066"/>
                </a:lnTo>
                <a:lnTo>
                  <a:pt x="7056717" y="54668"/>
                </a:lnTo>
                <a:lnTo>
                  <a:pt x="7057397" y="43119"/>
                </a:lnTo>
                <a:lnTo>
                  <a:pt x="7052999" y="38166"/>
                </a:lnTo>
                <a:lnTo>
                  <a:pt x="7020508" y="36260"/>
                </a:lnTo>
                <a:close/>
              </a:path>
              <a:path w="11538585" h="803910">
                <a:moveTo>
                  <a:pt x="4414347" y="42344"/>
                </a:moveTo>
                <a:lnTo>
                  <a:pt x="4381960" y="44386"/>
                </a:lnTo>
                <a:lnTo>
                  <a:pt x="4377583" y="49359"/>
                </a:lnTo>
                <a:lnTo>
                  <a:pt x="4378316" y="60909"/>
                </a:lnTo>
                <a:lnTo>
                  <a:pt x="4383290" y="65285"/>
                </a:lnTo>
                <a:lnTo>
                  <a:pt x="4415666" y="63244"/>
                </a:lnTo>
                <a:lnTo>
                  <a:pt x="4420043" y="58270"/>
                </a:lnTo>
                <a:lnTo>
                  <a:pt x="4419320" y="46721"/>
                </a:lnTo>
                <a:lnTo>
                  <a:pt x="4414347" y="42344"/>
                </a:lnTo>
                <a:close/>
              </a:path>
              <a:path w="11538585" h="803910">
                <a:moveTo>
                  <a:pt x="7167006" y="45223"/>
                </a:moveTo>
                <a:lnTo>
                  <a:pt x="7162022" y="49600"/>
                </a:lnTo>
                <a:lnTo>
                  <a:pt x="7161279" y="61139"/>
                </a:lnTo>
                <a:lnTo>
                  <a:pt x="7165656" y="66123"/>
                </a:lnTo>
                <a:lnTo>
                  <a:pt x="7198074" y="68238"/>
                </a:lnTo>
                <a:lnTo>
                  <a:pt x="7203058" y="63861"/>
                </a:lnTo>
                <a:lnTo>
                  <a:pt x="7203822" y="52323"/>
                </a:lnTo>
                <a:lnTo>
                  <a:pt x="7199445" y="47338"/>
                </a:lnTo>
                <a:lnTo>
                  <a:pt x="7167006" y="45223"/>
                </a:lnTo>
                <a:close/>
              </a:path>
              <a:path w="11538585" h="803910">
                <a:moveTo>
                  <a:pt x="4267880" y="51977"/>
                </a:moveTo>
                <a:lnTo>
                  <a:pt x="4235452" y="54239"/>
                </a:lnTo>
                <a:lnTo>
                  <a:pt x="4231106" y="59244"/>
                </a:lnTo>
                <a:lnTo>
                  <a:pt x="4231923" y="70783"/>
                </a:lnTo>
                <a:lnTo>
                  <a:pt x="4236928" y="75128"/>
                </a:lnTo>
                <a:lnTo>
                  <a:pt x="4269325" y="72866"/>
                </a:lnTo>
                <a:lnTo>
                  <a:pt x="4273681" y="67861"/>
                </a:lnTo>
                <a:lnTo>
                  <a:pt x="4272885" y="56333"/>
                </a:lnTo>
                <a:lnTo>
                  <a:pt x="4267880" y="51977"/>
                </a:lnTo>
                <a:close/>
              </a:path>
              <a:path w="11538585" h="803910">
                <a:moveTo>
                  <a:pt x="7338362" y="77945"/>
                </a:moveTo>
                <a:lnTo>
                  <a:pt x="7344121" y="78364"/>
                </a:lnTo>
                <a:lnTo>
                  <a:pt x="7344582" y="77966"/>
                </a:lnTo>
                <a:lnTo>
                  <a:pt x="7339577" y="77966"/>
                </a:lnTo>
                <a:lnTo>
                  <a:pt x="7338362" y="77945"/>
                </a:lnTo>
                <a:close/>
              </a:path>
              <a:path w="11538585" h="803910">
                <a:moveTo>
                  <a:pt x="7313169" y="55139"/>
                </a:moveTo>
                <a:lnTo>
                  <a:pt x="7308164" y="59485"/>
                </a:lnTo>
                <a:lnTo>
                  <a:pt x="7307337" y="71024"/>
                </a:lnTo>
                <a:lnTo>
                  <a:pt x="7311683" y="76029"/>
                </a:lnTo>
                <a:lnTo>
                  <a:pt x="7338362" y="77945"/>
                </a:lnTo>
                <a:lnTo>
                  <a:pt x="7339577" y="77966"/>
                </a:lnTo>
                <a:lnTo>
                  <a:pt x="7344582" y="77966"/>
                </a:lnTo>
                <a:lnTo>
                  <a:pt x="7349137" y="74029"/>
                </a:lnTo>
                <a:lnTo>
                  <a:pt x="7349975" y="62490"/>
                </a:lnTo>
                <a:lnTo>
                  <a:pt x="7345640" y="57474"/>
                </a:lnTo>
                <a:lnTo>
                  <a:pt x="7313169" y="55139"/>
                </a:lnTo>
                <a:close/>
              </a:path>
              <a:path w="11538585" h="803910">
                <a:moveTo>
                  <a:pt x="4121665" y="62574"/>
                </a:moveTo>
                <a:lnTo>
                  <a:pt x="4089257" y="65055"/>
                </a:lnTo>
                <a:lnTo>
                  <a:pt x="4084943" y="70081"/>
                </a:lnTo>
                <a:lnTo>
                  <a:pt x="4085833" y="81620"/>
                </a:lnTo>
                <a:lnTo>
                  <a:pt x="4090859" y="85934"/>
                </a:lnTo>
                <a:lnTo>
                  <a:pt x="4123256" y="83452"/>
                </a:lnTo>
                <a:lnTo>
                  <a:pt x="4127570" y="78426"/>
                </a:lnTo>
                <a:lnTo>
                  <a:pt x="4126691" y="66888"/>
                </a:lnTo>
                <a:lnTo>
                  <a:pt x="4121665" y="62574"/>
                </a:lnTo>
                <a:close/>
              </a:path>
              <a:path w="11538585" h="803910">
                <a:moveTo>
                  <a:pt x="7484494" y="89012"/>
                </a:moveTo>
                <a:lnTo>
                  <a:pt x="7490264" y="89473"/>
                </a:lnTo>
                <a:lnTo>
                  <a:pt x="7490767" y="89044"/>
                </a:lnTo>
                <a:lnTo>
                  <a:pt x="7485719" y="89044"/>
                </a:lnTo>
                <a:lnTo>
                  <a:pt x="7484494" y="89012"/>
                </a:lnTo>
                <a:close/>
              </a:path>
              <a:path w="11538585" h="803910">
                <a:moveTo>
                  <a:pt x="7459500" y="66039"/>
                </a:moveTo>
                <a:lnTo>
                  <a:pt x="7454453" y="70353"/>
                </a:lnTo>
                <a:lnTo>
                  <a:pt x="7453553" y="81882"/>
                </a:lnTo>
                <a:lnTo>
                  <a:pt x="7457867" y="86918"/>
                </a:lnTo>
                <a:lnTo>
                  <a:pt x="7484494" y="89012"/>
                </a:lnTo>
                <a:lnTo>
                  <a:pt x="7485719" y="89044"/>
                </a:lnTo>
                <a:lnTo>
                  <a:pt x="7490767" y="89044"/>
                </a:lnTo>
                <a:lnTo>
                  <a:pt x="7495311" y="85170"/>
                </a:lnTo>
                <a:lnTo>
                  <a:pt x="7496222" y="73631"/>
                </a:lnTo>
                <a:lnTo>
                  <a:pt x="7491918" y="68594"/>
                </a:lnTo>
                <a:lnTo>
                  <a:pt x="7459500" y="66039"/>
                </a:lnTo>
                <a:close/>
              </a:path>
              <a:path w="11538585" h="803910">
                <a:moveTo>
                  <a:pt x="3975365" y="74144"/>
                </a:moveTo>
                <a:lnTo>
                  <a:pt x="3943021" y="76835"/>
                </a:lnTo>
                <a:lnTo>
                  <a:pt x="3938749" y="81903"/>
                </a:lnTo>
                <a:lnTo>
                  <a:pt x="3939712" y="93421"/>
                </a:lnTo>
                <a:lnTo>
                  <a:pt x="3944769" y="97703"/>
                </a:lnTo>
                <a:lnTo>
                  <a:pt x="3977093" y="95023"/>
                </a:lnTo>
                <a:lnTo>
                  <a:pt x="3981376" y="89955"/>
                </a:lnTo>
                <a:lnTo>
                  <a:pt x="3980423" y="78437"/>
                </a:lnTo>
                <a:lnTo>
                  <a:pt x="3975365" y="74144"/>
                </a:lnTo>
                <a:close/>
              </a:path>
              <a:path w="11538585" h="803910">
                <a:moveTo>
                  <a:pt x="7630374" y="101033"/>
                </a:moveTo>
                <a:lnTo>
                  <a:pt x="7636133" y="101525"/>
                </a:lnTo>
                <a:lnTo>
                  <a:pt x="7636681" y="101064"/>
                </a:lnTo>
                <a:lnTo>
                  <a:pt x="7631600" y="101064"/>
                </a:lnTo>
                <a:lnTo>
                  <a:pt x="7630374" y="101033"/>
                </a:lnTo>
                <a:close/>
              </a:path>
              <a:path w="11538585" h="803910">
                <a:moveTo>
                  <a:pt x="7605558" y="77903"/>
                </a:moveTo>
                <a:lnTo>
                  <a:pt x="7600491" y="82175"/>
                </a:lnTo>
                <a:lnTo>
                  <a:pt x="7599517" y="93703"/>
                </a:lnTo>
                <a:lnTo>
                  <a:pt x="7603789" y="98771"/>
                </a:lnTo>
                <a:lnTo>
                  <a:pt x="7630374" y="101033"/>
                </a:lnTo>
                <a:lnTo>
                  <a:pt x="7631600" y="101064"/>
                </a:lnTo>
                <a:lnTo>
                  <a:pt x="7636681" y="101064"/>
                </a:lnTo>
                <a:lnTo>
                  <a:pt x="7641212" y="97253"/>
                </a:lnTo>
                <a:lnTo>
                  <a:pt x="7642196" y="85735"/>
                </a:lnTo>
                <a:lnTo>
                  <a:pt x="7637924" y="80657"/>
                </a:lnTo>
                <a:lnTo>
                  <a:pt x="7605558" y="77903"/>
                </a:lnTo>
                <a:close/>
              </a:path>
              <a:path w="11538585" h="803910">
                <a:moveTo>
                  <a:pt x="3829317" y="86677"/>
                </a:moveTo>
                <a:lnTo>
                  <a:pt x="3796879" y="89588"/>
                </a:lnTo>
                <a:lnTo>
                  <a:pt x="3792627" y="94677"/>
                </a:lnTo>
                <a:lnTo>
                  <a:pt x="3793664" y="106195"/>
                </a:lnTo>
                <a:lnTo>
                  <a:pt x="3798763" y="110446"/>
                </a:lnTo>
                <a:lnTo>
                  <a:pt x="3831181" y="107535"/>
                </a:lnTo>
                <a:lnTo>
                  <a:pt x="3835432" y="102447"/>
                </a:lnTo>
                <a:lnTo>
                  <a:pt x="3834406" y="90929"/>
                </a:lnTo>
                <a:lnTo>
                  <a:pt x="3829317" y="86677"/>
                </a:lnTo>
                <a:close/>
              </a:path>
              <a:path w="11538585" h="803910">
                <a:moveTo>
                  <a:pt x="7776339" y="114027"/>
                </a:moveTo>
                <a:lnTo>
                  <a:pt x="7782098" y="114561"/>
                </a:lnTo>
                <a:lnTo>
                  <a:pt x="7782689" y="114069"/>
                </a:lnTo>
                <a:lnTo>
                  <a:pt x="7777553" y="114069"/>
                </a:lnTo>
                <a:lnTo>
                  <a:pt x="7776339" y="114027"/>
                </a:lnTo>
                <a:close/>
              </a:path>
              <a:path w="11538585" h="803910">
                <a:moveTo>
                  <a:pt x="7751617" y="90730"/>
                </a:moveTo>
                <a:lnTo>
                  <a:pt x="7746528" y="94970"/>
                </a:lnTo>
                <a:lnTo>
                  <a:pt x="7745470" y="106488"/>
                </a:lnTo>
                <a:lnTo>
                  <a:pt x="7749711" y="111588"/>
                </a:lnTo>
                <a:lnTo>
                  <a:pt x="7776339" y="114027"/>
                </a:lnTo>
                <a:lnTo>
                  <a:pt x="7777553" y="114069"/>
                </a:lnTo>
                <a:lnTo>
                  <a:pt x="7782689" y="114069"/>
                </a:lnTo>
                <a:lnTo>
                  <a:pt x="7787197" y="110321"/>
                </a:lnTo>
                <a:lnTo>
                  <a:pt x="7788255" y="98803"/>
                </a:lnTo>
                <a:lnTo>
                  <a:pt x="7784024" y="93703"/>
                </a:lnTo>
                <a:lnTo>
                  <a:pt x="7751617" y="90730"/>
                </a:lnTo>
                <a:close/>
              </a:path>
              <a:path w="11538585" h="803910">
                <a:moveTo>
                  <a:pt x="3683531" y="100143"/>
                </a:moveTo>
                <a:lnTo>
                  <a:pt x="3651271" y="103263"/>
                </a:lnTo>
                <a:lnTo>
                  <a:pt x="3647061" y="108373"/>
                </a:lnTo>
                <a:lnTo>
                  <a:pt x="3648171" y="119891"/>
                </a:lnTo>
                <a:lnTo>
                  <a:pt x="3653291" y="124100"/>
                </a:lnTo>
                <a:lnTo>
                  <a:pt x="3685531" y="120991"/>
                </a:lnTo>
                <a:lnTo>
                  <a:pt x="3689751" y="115881"/>
                </a:lnTo>
                <a:lnTo>
                  <a:pt x="3688652" y="104363"/>
                </a:lnTo>
                <a:lnTo>
                  <a:pt x="3683531" y="100143"/>
                </a:lnTo>
                <a:close/>
              </a:path>
              <a:path w="11538585" h="803910">
                <a:moveTo>
                  <a:pt x="7922031" y="127964"/>
                </a:moveTo>
                <a:lnTo>
                  <a:pt x="7927790" y="128540"/>
                </a:lnTo>
                <a:lnTo>
                  <a:pt x="7928428" y="128017"/>
                </a:lnTo>
                <a:lnTo>
                  <a:pt x="7923256" y="128017"/>
                </a:lnTo>
                <a:lnTo>
                  <a:pt x="7922031" y="127964"/>
                </a:lnTo>
                <a:close/>
              </a:path>
              <a:path w="11538585" h="803910">
                <a:moveTo>
                  <a:pt x="7897529" y="104509"/>
                </a:moveTo>
                <a:lnTo>
                  <a:pt x="7892398" y="108719"/>
                </a:lnTo>
                <a:lnTo>
                  <a:pt x="7891278" y="120226"/>
                </a:lnTo>
                <a:lnTo>
                  <a:pt x="7895487" y="125357"/>
                </a:lnTo>
                <a:lnTo>
                  <a:pt x="7922031" y="127964"/>
                </a:lnTo>
                <a:lnTo>
                  <a:pt x="7923256" y="128017"/>
                </a:lnTo>
                <a:lnTo>
                  <a:pt x="7928428" y="128017"/>
                </a:lnTo>
                <a:lnTo>
                  <a:pt x="7932920" y="124331"/>
                </a:lnTo>
                <a:lnTo>
                  <a:pt x="7934051" y="112823"/>
                </a:lnTo>
                <a:lnTo>
                  <a:pt x="7929852" y="107693"/>
                </a:lnTo>
                <a:lnTo>
                  <a:pt x="7897529" y="104509"/>
                </a:lnTo>
                <a:close/>
              </a:path>
              <a:path w="11538585" h="803910">
                <a:moveTo>
                  <a:pt x="3537316" y="114624"/>
                </a:moveTo>
                <a:lnTo>
                  <a:pt x="3504877" y="117975"/>
                </a:lnTo>
                <a:lnTo>
                  <a:pt x="3500699" y="123116"/>
                </a:lnTo>
                <a:lnTo>
                  <a:pt x="3501893" y="134624"/>
                </a:lnTo>
                <a:lnTo>
                  <a:pt x="3507034" y="138802"/>
                </a:lnTo>
                <a:lnTo>
                  <a:pt x="3539452" y="135461"/>
                </a:lnTo>
                <a:lnTo>
                  <a:pt x="3543640" y="130320"/>
                </a:lnTo>
                <a:lnTo>
                  <a:pt x="3542457" y="118813"/>
                </a:lnTo>
                <a:lnTo>
                  <a:pt x="3537316" y="114624"/>
                </a:lnTo>
                <a:close/>
              </a:path>
              <a:path w="11538585" h="803910">
                <a:moveTo>
                  <a:pt x="8067817" y="142875"/>
                </a:moveTo>
                <a:lnTo>
                  <a:pt x="8073565" y="143482"/>
                </a:lnTo>
                <a:lnTo>
                  <a:pt x="8074240" y="142938"/>
                </a:lnTo>
                <a:lnTo>
                  <a:pt x="8069042" y="142938"/>
                </a:lnTo>
                <a:lnTo>
                  <a:pt x="8067817" y="142875"/>
                </a:lnTo>
                <a:close/>
              </a:path>
              <a:path w="11538585" h="803910">
                <a:moveTo>
                  <a:pt x="8043440" y="119263"/>
                </a:moveTo>
                <a:lnTo>
                  <a:pt x="8038299" y="123430"/>
                </a:lnTo>
                <a:lnTo>
                  <a:pt x="8037095" y="134938"/>
                </a:lnTo>
                <a:lnTo>
                  <a:pt x="8041263" y="140089"/>
                </a:lnTo>
                <a:lnTo>
                  <a:pt x="8067817" y="142875"/>
                </a:lnTo>
                <a:lnTo>
                  <a:pt x="8069042" y="142938"/>
                </a:lnTo>
                <a:lnTo>
                  <a:pt x="8074240" y="142938"/>
                </a:lnTo>
                <a:lnTo>
                  <a:pt x="8078727" y="139315"/>
                </a:lnTo>
                <a:lnTo>
                  <a:pt x="8079942" y="127807"/>
                </a:lnTo>
                <a:lnTo>
                  <a:pt x="8075764" y="122655"/>
                </a:lnTo>
                <a:lnTo>
                  <a:pt x="8043440" y="119263"/>
                </a:lnTo>
                <a:close/>
              </a:path>
              <a:path w="11538585" h="803910">
                <a:moveTo>
                  <a:pt x="3391697" y="130006"/>
                </a:moveTo>
                <a:lnTo>
                  <a:pt x="3359374" y="133556"/>
                </a:lnTo>
                <a:lnTo>
                  <a:pt x="3355227" y="138728"/>
                </a:lnTo>
                <a:lnTo>
                  <a:pt x="3356494" y="150225"/>
                </a:lnTo>
                <a:lnTo>
                  <a:pt x="3361667" y="154372"/>
                </a:lnTo>
                <a:lnTo>
                  <a:pt x="3393969" y="150822"/>
                </a:lnTo>
                <a:lnTo>
                  <a:pt x="3398126" y="145660"/>
                </a:lnTo>
                <a:lnTo>
                  <a:pt x="3396870" y="134163"/>
                </a:lnTo>
                <a:lnTo>
                  <a:pt x="3391697" y="130006"/>
                </a:lnTo>
                <a:close/>
              </a:path>
              <a:path w="11538585" h="803910">
                <a:moveTo>
                  <a:pt x="8213687" y="158759"/>
                </a:moveTo>
                <a:lnTo>
                  <a:pt x="8219435" y="159398"/>
                </a:lnTo>
                <a:lnTo>
                  <a:pt x="8220157" y="158822"/>
                </a:lnTo>
                <a:lnTo>
                  <a:pt x="8214912" y="158822"/>
                </a:lnTo>
                <a:lnTo>
                  <a:pt x="8213687" y="158759"/>
                </a:lnTo>
                <a:close/>
              </a:path>
              <a:path w="11538585" h="803910">
                <a:moveTo>
                  <a:pt x="8189478" y="134980"/>
                </a:moveTo>
                <a:lnTo>
                  <a:pt x="8184305" y="139126"/>
                </a:lnTo>
                <a:lnTo>
                  <a:pt x="8183028" y="150623"/>
                </a:lnTo>
                <a:lnTo>
                  <a:pt x="8187164" y="155796"/>
                </a:lnTo>
                <a:lnTo>
                  <a:pt x="8213687" y="158759"/>
                </a:lnTo>
                <a:lnTo>
                  <a:pt x="8214912" y="158822"/>
                </a:lnTo>
                <a:lnTo>
                  <a:pt x="8220157" y="158822"/>
                </a:lnTo>
                <a:lnTo>
                  <a:pt x="8224618" y="155262"/>
                </a:lnTo>
                <a:lnTo>
                  <a:pt x="8225906" y="143775"/>
                </a:lnTo>
                <a:lnTo>
                  <a:pt x="8221770" y="138592"/>
                </a:lnTo>
                <a:lnTo>
                  <a:pt x="8189478" y="134980"/>
                </a:lnTo>
                <a:close/>
              </a:path>
              <a:path w="11538585" h="803910">
                <a:moveTo>
                  <a:pt x="3245995" y="146362"/>
                </a:moveTo>
                <a:lnTo>
                  <a:pt x="3213661" y="150121"/>
                </a:lnTo>
                <a:lnTo>
                  <a:pt x="3209556" y="155314"/>
                </a:lnTo>
                <a:lnTo>
                  <a:pt x="3210896" y="166801"/>
                </a:lnTo>
                <a:lnTo>
                  <a:pt x="3216090" y="170916"/>
                </a:lnTo>
                <a:lnTo>
                  <a:pt x="3248403" y="167167"/>
                </a:lnTo>
                <a:lnTo>
                  <a:pt x="3252529" y="161963"/>
                </a:lnTo>
                <a:lnTo>
                  <a:pt x="3251199" y="150477"/>
                </a:lnTo>
                <a:lnTo>
                  <a:pt x="3245995" y="146362"/>
                </a:lnTo>
                <a:close/>
              </a:path>
              <a:path w="11538585" h="803910">
                <a:moveTo>
                  <a:pt x="8359295" y="175565"/>
                </a:moveTo>
                <a:lnTo>
                  <a:pt x="8365033" y="176245"/>
                </a:lnTo>
                <a:lnTo>
                  <a:pt x="8365806" y="175638"/>
                </a:lnTo>
                <a:lnTo>
                  <a:pt x="8360509" y="175638"/>
                </a:lnTo>
                <a:lnTo>
                  <a:pt x="8359295" y="175565"/>
                </a:lnTo>
                <a:close/>
              </a:path>
              <a:path w="11538585" h="803910">
                <a:moveTo>
                  <a:pt x="8335254" y="151639"/>
                </a:moveTo>
                <a:lnTo>
                  <a:pt x="8330050" y="155743"/>
                </a:lnTo>
                <a:lnTo>
                  <a:pt x="8328699" y="167230"/>
                </a:lnTo>
                <a:lnTo>
                  <a:pt x="8332803" y="172434"/>
                </a:lnTo>
                <a:lnTo>
                  <a:pt x="8359295" y="175565"/>
                </a:lnTo>
                <a:lnTo>
                  <a:pt x="8360509" y="175638"/>
                </a:lnTo>
                <a:lnTo>
                  <a:pt x="8365806" y="175638"/>
                </a:lnTo>
                <a:lnTo>
                  <a:pt x="8370247" y="172151"/>
                </a:lnTo>
                <a:lnTo>
                  <a:pt x="8371608" y="160665"/>
                </a:lnTo>
                <a:lnTo>
                  <a:pt x="8367504" y="155450"/>
                </a:lnTo>
                <a:lnTo>
                  <a:pt x="8335254" y="151639"/>
                </a:lnTo>
                <a:close/>
              </a:path>
              <a:path w="11538585" h="803910">
                <a:moveTo>
                  <a:pt x="3100209" y="163680"/>
                </a:moveTo>
                <a:lnTo>
                  <a:pt x="3067958" y="167638"/>
                </a:lnTo>
                <a:lnTo>
                  <a:pt x="3063885" y="172863"/>
                </a:lnTo>
                <a:lnTo>
                  <a:pt x="3065299" y="184339"/>
                </a:lnTo>
                <a:lnTo>
                  <a:pt x="3070524" y="188423"/>
                </a:lnTo>
                <a:lnTo>
                  <a:pt x="3102753" y="184465"/>
                </a:lnTo>
                <a:lnTo>
                  <a:pt x="3106837" y="179240"/>
                </a:lnTo>
                <a:lnTo>
                  <a:pt x="3105434" y="167764"/>
                </a:lnTo>
                <a:lnTo>
                  <a:pt x="3100209" y="163680"/>
                </a:lnTo>
                <a:close/>
              </a:path>
              <a:path w="11538585" h="803910">
                <a:moveTo>
                  <a:pt x="8504631" y="193303"/>
                </a:moveTo>
                <a:lnTo>
                  <a:pt x="8510369" y="194015"/>
                </a:lnTo>
                <a:lnTo>
                  <a:pt x="8511178" y="193386"/>
                </a:lnTo>
                <a:lnTo>
                  <a:pt x="8505856" y="193386"/>
                </a:lnTo>
                <a:lnTo>
                  <a:pt x="8504631" y="193303"/>
                </a:lnTo>
                <a:close/>
              </a:path>
              <a:path w="11538585" h="803910">
                <a:moveTo>
                  <a:pt x="8480736" y="169219"/>
                </a:moveTo>
                <a:lnTo>
                  <a:pt x="8475501" y="173293"/>
                </a:lnTo>
                <a:lnTo>
                  <a:pt x="8474077" y="184769"/>
                </a:lnTo>
                <a:lnTo>
                  <a:pt x="8478150" y="189994"/>
                </a:lnTo>
                <a:lnTo>
                  <a:pt x="8504631" y="193303"/>
                </a:lnTo>
                <a:lnTo>
                  <a:pt x="8505856" y="193386"/>
                </a:lnTo>
                <a:lnTo>
                  <a:pt x="8511178" y="193386"/>
                </a:lnTo>
                <a:lnTo>
                  <a:pt x="8515604" y="189952"/>
                </a:lnTo>
                <a:lnTo>
                  <a:pt x="8517039" y="178476"/>
                </a:lnTo>
                <a:lnTo>
                  <a:pt x="8512976" y="173240"/>
                </a:lnTo>
                <a:lnTo>
                  <a:pt x="8480736" y="169219"/>
                </a:lnTo>
                <a:close/>
              </a:path>
              <a:path w="11538585" h="803910">
                <a:moveTo>
                  <a:pt x="2954684" y="181921"/>
                </a:moveTo>
                <a:lnTo>
                  <a:pt x="2922424" y="186088"/>
                </a:lnTo>
                <a:lnTo>
                  <a:pt x="2918382" y="191344"/>
                </a:lnTo>
                <a:lnTo>
                  <a:pt x="2919869" y="202810"/>
                </a:lnTo>
                <a:lnTo>
                  <a:pt x="2925125" y="206862"/>
                </a:lnTo>
                <a:lnTo>
                  <a:pt x="2957365" y="202684"/>
                </a:lnTo>
                <a:lnTo>
                  <a:pt x="2961417" y="197439"/>
                </a:lnTo>
                <a:lnTo>
                  <a:pt x="2959941" y="185973"/>
                </a:lnTo>
                <a:lnTo>
                  <a:pt x="2954684" y="181921"/>
                </a:lnTo>
                <a:close/>
              </a:path>
              <a:path w="11538585" h="803910">
                <a:moveTo>
                  <a:pt x="8650050" y="211993"/>
                </a:moveTo>
                <a:lnTo>
                  <a:pt x="8655788" y="212757"/>
                </a:lnTo>
                <a:lnTo>
                  <a:pt x="8656660" y="212087"/>
                </a:lnTo>
                <a:lnTo>
                  <a:pt x="8651275" y="212087"/>
                </a:lnTo>
                <a:lnTo>
                  <a:pt x="8650050" y="211993"/>
                </a:lnTo>
                <a:close/>
              </a:path>
              <a:path w="11538585" h="803910">
                <a:moveTo>
                  <a:pt x="8626250" y="187753"/>
                </a:moveTo>
                <a:lnTo>
                  <a:pt x="8620994" y="191795"/>
                </a:lnTo>
                <a:lnTo>
                  <a:pt x="8619496" y="203260"/>
                </a:lnTo>
                <a:lnTo>
                  <a:pt x="8623528" y="208517"/>
                </a:lnTo>
                <a:lnTo>
                  <a:pt x="8650050" y="211993"/>
                </a:lnTo>
                <a:lnTo>
                  <a:pt x="8651275" y="212087"/>
                </a:lnTo>
                <a:lnTo>
                  <a:pt x="8656660" y="212087"/>
                </a:lnTo>
                <a:lnTo>
                  <a:pt x="8661045" y="208716"/>
                </a:lnTo>
                <a:lnTo>
                  <a:pt x="8662563" y="197250"/>
                </a:lnTo>
                <a:lnTo>
                  <a:pt x="8658521" y="191994"/>
                </a:lnTo>
                <a:lnTo>
                  <a:pt x="8626250" y="187753"/>
                </a:lnTo>
                <a:close/>
              </a:path>
              <a:path w="11538585" h="803910">
                <a:moveTo>
                  <a:pt x="2809076" y="201124"/>
                </a:moveTo>
                <a:lnTo>
                  <a:pt x="2776920" y="205491"/>
                </a:lnTo>
                <a:lnTo>
                  <a:pt x="2772910" y="210768"/>
                </a:lnTo>
                <a:lnTo>
                  <a:pt x="2774470" y="222234"/>
                </a:lnTo>
                <a:lnTo>
                  <a:pt x="2779747" y="226244"/>
                </a:lnTo>
                <a:lnTo>
                  <a:pt x="2811882" y="221878"/>
                </a:lnTo>
                <a:lnTo>
                  <a:pt x="2815903" y="216600"/>
                </a:lnTo>
                <a:lnTo>
                  <a:pt x="2814354" y="205135"/>
                </a:lnTo>
                <a:lnTo>
                  <a:pt x="2809076" y="201124"/>
                </a:lnTo>
                <a:close/>
              </a:path>
              <a:path w="11538585" h="803910">
                <a:moveTo>
                  <a:pt x="8795208" y="231605"/>
                </a:moveTo>
                <a:lnTo>
                  <a:pt x="8800946" y="232401"/>
                </a:lnTo>
                <a:lnTo>
                  <a:pt x="8801872" y="231699"/>
                </a:lnTo>
                <a:lnTo>
                  <a:pt x="8796433" y="231699"/>
                </a:lnTo>
                <a:lnTo>
                  <a:pt x="8795208" y="231605"/>
                </a:lnTo>
                <a:close/>
              </a:path>
              <a:path w="11538585" h="803910">
                <a:moveTo>
                  <a:pt x="8771607" y="207218"/>
                </a:moveTo>
                <a:lnTo>
                  <a:pt x="8766329" y="211218"/>
                </a:lnTo>
                <a:lnTo>
                  <a:pt x="8764748" y="222684"/>
                </a:lnTo>
                <a:lnTo>
                  <a:pt x="8768759" y="227961"/>
                </a:lnTo>
                <a:lnTo>
                  <a:pt x="8795208" y="231605"/>
                </a:lnTo>
                <a:lnTo>
                  <a:pt x="8796433" y="231699"/>
                </a:lnTo>
                <a:lnTo>
                  <a:pt x="8801872" y="231699"/>
                </a:lnTo>
                <a:lnTo>
                  <a:pt x="8806224" y="228401"/>
                </a:lnTo>
                <a:lnTo>
                  <a:pt x="8807815" y="216946"/>
                </a:lnTo>
                <a:lnTo>
                  <a:pt x="8803815" y="211658"/>
                </a:lnTo>
                <a:lnTo>
                  <a:pt x="8771607" y="207218"/>
                </a:lnTo>
                <a:close/>
              </a:path>
              <a:path w="11538585" h="803910">
                <a:moveTo>
                  <a:pt x="2664065" y="221197"/>
                </a:moveTo>
                <a:lnTo>
                  <a:pt x="2631815" y="225783"/>
                </a:lnTo>
                <a:lnTo>
                  <a:pt x="2627836" y="231092"/>
                </a:lnTo>
                <a:lnTo>
                  <a:pt x="2629469" y="242537"/>
                </a:lnTo>
                <a:lnTo>
                  <a:pt x="2634778" y="246516"/>
                </a:lnTo>
                <a:lnTo>
                  <a:pt x="2667007" y="241929"/>
                </a:lnTo>
                <a:lnTo>
                  <a:pt x="2670997" y="236631"/>
                </a:lnTo>
                <a:lnTo>
                  <a:pt x="2669363" y="225176"/>
                </a:lnTo>
                <a:lnTo>
                  <a:pt x="2664065" y="221197"/>
                </a:lnTo>
                <a:close/>
              </a:path>
              <a:path w="11538585" h="803910">
                <a:moveTo>
                  <a:pt x="8940460" y="252170"/>
                </a:moveTo>
                <a:lnTo>
                  <a:pt x="8946177" y="253008"/>
                </a:lnTo>
                <a:lnTo>
                  <a:pt x="8947158" y="252275"/>
                </a:lnTo>
                <a:lnTo>
                  <a:pt x="8941675" y="252275"/>
                </a:lnTo>
                <a:lnTo>
                  <a:pt x="8940460" y="252170"/>
                </a:lnTo>
                <a:close/>
              </a:path>
              <a:path w="11538585" h="803910">
                <a:moveTo>
                  <a:pt x="8916964" y="227626"/>
                </a:moveTo>
                <a:lnTo>
                  <a:pt x="8911655" y="231595"/>
                </a:lnTo>
                <a:lnTo>
                  <a:pt x="8910000" y="243050"/>
                </a:lnTo>
                <a:lnTo>
                  <a:pt x="8913979" y="248358"/>
                </a:lnTo>
                <a:lnTo>
                  <a:pt x="8940460" y="252170"/>
                </a:lnTo>
                <a:lnTo>
                  <a:pt x="8941675" y="252275"/>
                </a:lnTo>
                <a:lnTo>
                  <a:pt x="8947158" y="252275"/>
                </a:lnTo>
                <a:lnTo>
                  <a:pt x="8951486" y="249039"/>
                </a:lnTo>
                <a:lnTo>
                  <a:pt x="8953151" y="237594"/>
                </a:lnTo>
                <a:lnTo>
                  <a:pt x="8949183" y="232275"/>
                </a:lnTo>
                <a:lnTo>
                  <a:pt x="8916964" y="227626"/>
                </a:lnTo>
                <a:close/>
              </a:path>
              <a:path w="11538585" h="803910">
                <a:moveTo>
                  <a:pt x="2518635" y="242275"/>
                </a:moveTo>
                <a:lnTo>
                  <a:pt x="2486416" y="247071"/>
                </a:lnTo>
                <a:lnTo>
                  <a:pt x="2482479" y="252390"/>
                </a:lnTo>
                <a:lnTo>
                  <a:pt x="2484186" y="263834"/>
                </a:lnTo>
                <a:lnTo>
                  <a:pt x="2489515" y="267771"/>
                </a:lnTo>
                <a:lnTo>
                  <a:pt x="2521703" y="262986"/>
                </a:lnTo>
                <a:lnTo>
                  <a:pt x="2525650" y="257657"/>
                </a:lnTo>
                <a:lnTo>
                  <a:pt x="2523954" y="246222"/>
                </a:lnTo>
                <a:lnTo>
                  <a:pt x="2518635" y="242275"/>
                </a:lnTo>
                <a:close/>
              </a:path>
              <a:path w="11538585" h="803910">
                <a:moveTo>
                  <a:pt x="9085430" y="273646"/>
                </a:moveTo>
                <a:lnTo>
                  <a:pt x="9091147" y="274515"/>
                </a:lnTo>
                <a:lnTo>
                  <a:pt x="9092169" y="273761"/>
                </a:lnTo>
                <a:lnTo>
                  <a:pt x="9086644" y="273761"/>
                </a:lnTo>
                <a:lnTo>
                  <a:pt x="9085430" y="273646"/>
                </a:lnTo>
                <a:close/>
              </a:path>
              <a:path w="11538585" h="803910">
                <a:moveTo>
                  <a:pt x="9062132" y="248955"/>
                </a:moveTo>
                <a:lnTo>
                  <a:pt x="9056802" y="252892"/>
                </a:lnTo>
                <a:lnTo>
                  <a:pt x="9055085" y="264327"/>
                </a:lnTo>
                <a:lnTo>
                  <a:pt x="9059022" y="269667"/>
                </a:lnTo>
                <a:lnTo>
                  <a:pt x="9085430" y="273646"/>
                </a:lnTo>
                <a:lnTo>
                  <a:pt x="9086644" y="273761"/>
                </a:lnTo>
                <a:lnTo>
                  <a:pt x="9092169" y="273761"/>
                </a:lnTo>
                <a:lnTo>
                  <a:pt x="9096487" y="270578"/>
                </a:lnTo>
                <a:lnTo>
                  <a:pt x="9098215" y="259143"/>
                </a:lnTo>
                <a:lnTo>
                  <a:pt x="9094278" y="253803"/>
                </a:lnTo>
                <a:lnTo>
                  <a:pt x="9062132" y="248955"/>
                </a:lnTo>
                <a:close/>
              </a:path>
              <a:path w="11538585" h="803910">
                <a:moveTo>
                  <a:pt x="2373802" y="264201"/>
                </a:moveTo>
                <a:lnTo>
                  <a:pt x="2341635" y="269195"/>
                </a:lnTo>
                <a:lnTo>
                  <a:pt x="2337719" y="274546"/>
                </a:lnTo>
                <a:lnTo>
                  <a:pt x="2339499" y="285980"/>
                </a:lnTo>
                <a:lnTo>
                  <a:pt x="2344860" y="289886"/>
                </a:lnTo>
                <a:lnTo>
                  <a:pt x="2377006" y="284891"/>
                </a:lnTo>
                <a:lnTo>
                  <a:pt x="2380922" y="279541"/>
                </a:lnTo>
                <a:lnTo>
                  <a:pt x="2379152" y="268117"/>
                </a:lnTo>
                <a:lnTo>
                  <a:pt x="2373802" y="264201"/>
                </a:lnTo>
                <a:close/>
              </a:path>
              <a:path w="11538585" h="803910">
                <a:moveTo>
                  <a:pt x="9230137" y="296011"/>
                </a:moveTo>
                <a:lnTo>
                  <a:pt x="9235844" y="296912"/>
                </a:lnTo>
                <a:lnTo>
                  <a:pt x="9236912" y="296137"/>
                </a:lnTo>
                <a:lnTo>
                  <a:pt x="9231352" y="296137"/>
                </a:lnTo>
                <a:lnTo>
                  <a:pt x="9230137" y="296011"/>
                </a:lnTo>
                <a:close/>
              </a:path>
              <a:path w="11538585" h="803910">
                <a:moveTo>
                  <a:pt x="9206923" y="271164"/>
                </a:moveTo>
                <a:lnTo>
                  <a:pt x="9201562" y="275070"/>
                </a:lnTo>
                <a:lnTo>
                  <a:pt x="9199772" y="286493"/>
                </a:lnTo>
                <a:lnTo>
                  <a:pt x="9203677" y="291854"/>
                </a:lnTo>
                <a:lnTo>
                  <a:pt x="9230137" y="296011"/>
                </a:lnTo>
                <a:lnTo>
                  <a:pt x="9231352" y="296137"/>
                </a:lnTo>
                <a:lnTo>
                  <a:pt x="9236912" y="296137"/>
                </a:lnTo>
                <a:lnTo>
                  <a:pt x="9241216" y="293017"/>
                </a:lnTo>
                <a:lnTo>
                  <a:pt x="9243016" y="281593"/>
                </a:lnTo>
                <a:lnTo>
                  <a:pt x="9239111" y="276232"/>
                </a:lnTo>
                <a:lnTo>
                  <a:pt x="9206923" y="271164"/>
                </a:lnTo>
                <a:close/>
              </a:path>
              <a:path w="11538585" h="803910">
                <a:moveTo>
                  <a:pt x="2228885" y="287069"/>
                </a:moveTo>
                <a:lnTo>
                  <a:pt x="2196791" y="292263"/>
                </a:lnTo>
                <a:lnTo>
                  <a:pt x="2192917" y="297645"/>
                </a:lnTo>
                <a:lnTo>
                  <a:pt x="2194770" y="309058"/>
                </a:lnTo>
                <a:lnTo>
                  <a:pt x="2200152" y="312943"/>
                </a:lnTo>
                <a:lnTo>
                  <a:pt x="2232225" y="307749"/>
                </a:lnTo>
                <a:lnTo>
                  <a:pt x="2236099" y="302378"/>
                </a:lnTo>
                <a:lnTo>
                  <a:pt x="2234267" y="290954"/>
                </a:lnTo>
                <a:lnTo>
                  <a:pt x="2228885" y="287069"/>
                </a:lnTo>
                <a:close/>
              </a:path>
              <a:path w="11538585" h="803910">
                <a:moveTo>
                  <a:pt x="9374929" y="319330"/>
                </a:moveTo>
                <a:lnTo>
                  <a:pt x="9380635" y="320272"/>
                </a:lnTo>
                <a:lnTo>
                  <a:pt x="9381758" y="319466"/>
                </a:lnTo>
                <a:lnTo>
                  <a:pt x="9376143" y="319466"/>
                </a:lnTo>
                <a:lnTo>
                  <a:pt x="9374929" y="319330"/>
                </a:lnTo>
                <a:close/>
              </a:path>
              <a:path w="11538585" h="803910">
                <a:moveTo>
                  <a:pt x="9351861" y="294336"/>
                </a:moveTo>
                <a:lnTo>
                  <a:pt x="9346479" y="298210"/>
                </a:lnTo>
                <a:lnTo>
                  <a:pt x="9344615" y="309624"/>
                </a:lnTo>
                <a:lnTo>
                  <a:pt x="9348490" y="315006"/>
                </a:lnTo>
                <a:lnTo>
                  <a:pt x="9374929" y="319330"/>
                </a:lnTo>
                <a:lnTo>
                  <a:pt x="9376143" y="319466"/>
                </a:lnTo>
                <a:lnTo>
                  <a:pt x="9381758" y="319466"/>
                </a:lnTo>
                <a:lnTo>
                  <a:pt x="9386017" y="316409"/>
                </a:lnTo>
                <a:lnTo>
                  <a:pt x="9387892" y="304995"/>
                </a:lnTo>
                <a:lnTo>
                  <a:pt x="9384028" y="299603"/>
                </a:lnTo>
                <a:lnTo>
                  <a:pt x="9351861" y="294336"/>
                </a:lnTo>
                <a:close/>
              </a:path>
              <a:path w="11538585" h="803910">
                <a:moveTo>
                  <a:pt x="2084229" y="310849"/>
                </a:moveTo>
                <a:lnTo>
                  <a:pt x="2052157" y="316241"/>
                </a:lnTo>
                <a:lnTo>
                  <a:pt x="2048314" y="321644"/>
                </a:lnTo>
                <a:lnTo>
                  <a:pt x="2050241" y="333047"/>
                </a:lnTo>
                <a:lnTo>
                  <a:pt x="2055644" y="336890"/>
                </a:lnTo>
                <a:lnTo>
                  <a:pt x="2087695" y="331497"/>
                </a:lnTo>
                <a:lnTo>
                  <a:pt x="2091548" y="326094"/>
                </a:lnTo>
                <a:lnTo>
                  <a:pt x="2089632" y="314691"/>
                </a:lnTo>
                <a:lnTo>
                  <a:pt x="2084229" y="310849"/>
                </a:lnTo>
                <a:close/>
              </a:path>
              <a:path w="11538585" h="803910">
                <a:moveTo>
                  <a:pt x="9519448" y="343539"/>
                </a:moveTo>
                <a:lnTo>
                  <a:pt x="9525155" y="344513"/>
                </a:lnTo>
                <a:lnTo>
                  <a:pt x="9526335" y="343675"/>
                </a:lnTo>
                <a:lnTo>
                  <a:pt x="9520662" y="343675"/>
                </a:lnTo>
                <a:lnTo>
                  <a:pt x="9519448" y="343539"/>
                </a:lnTo>
                <a:close/>
              </a:path>
              <a:path w="11538585" h="803910">
                <a:moveTo>
                  <a:pt x="9496611" y="318409"/>
                </a:moveTo>
                <a:lnTo>
                  <a:pt x="9491197" y="322251"/>
                </a:lnTo>
                <a:lnTo>
                  <a:pt x="9489260" y="333654"/>
                </a:lnTo>
                <a:lnTo>
                  <a:pt x="9493103" y="339057"/>
                </a:lnTo>
                <a:lnTo>
                  <a:pt x="9519448" y="343539"/>
                </a:lnTo>
                <a:lnTo>
                  <a:pt x="9520662" y="343675"/>
                </a:lnTo>
                <a:lnTo>
                  <a:pt x="9526335" y="343675"/>
                </a:lnTo>
                <a:lnTo>
                  <a:pt x="9530557" y="340680"/>
                </a:lnTo>
                <a:lnTo>
                  <a:pt x="9532505" y="329277"/>
                </a:lnTo>
                <a:lnTo>
                  <a:pt x="9528673" y="323874"/>
                </a:lnTo>
                <a:lnTo>
                  <a:pt x="9496611" y="318409"/>
                </a:lnTo>
                <a:close/>
              </a:path>
              <a:path w="11538585" h="803910">
                <a:moveTo>
                  <a:pt x="1939846" y="335497"/>
                </a:moveTo>
                <a:lnTo>
                  <a:pt x="1907763" y="341099"/>
                </a:lnTo>
                <a:lnTo>
                  <a:pt x="1903962" y="346523"/>
                </a:lnTo>
                <a:lnTo>
                  <a:pt x="1905952" y="357915"/>
                </a:lnTo>
                <a:lnTo>
                  <a:pt x="1911386" y="361727"/>
                </a:lnTo>
                <a:lnTo>
                  <a:pt x="1943438" y="356125"/>
                </a:lnTo>
                <a:lnTo>
                  <a:pt x="1947249" y="350711"/>
                </a:lnTo>
                <a:lnTo>
                  <a:pt x="1945270" y="339309"/>
                </a:lnTo>
                <a:lnTo>
                  <a:pt x="1939846" y="335497"/>
                </a:lnTo>
                <a:close/>
              </a:path>
              <a:path w="11538585" h="803910">
                <a:moveTo>
                  <a:pt x="9640910" y="343340"/>
                </a:moveTo>
                <a:lnTo>
                  <a:pt x="9635486" y="347141"/>
                </a:lnTo>
                <a:lnTo>
                  <a:pt x="9633476" y="358533"/>
                </a:lnTo>
                <a:lnTo>
                  <a:pt x="9637277" y="363967"/>
                </a:lnTo>
                <a:lnTo>
                  <a:pt x="9669401" y="369632"/>
                </a:lnTo>
                <a:lnTo>
                  <a:pt x="9674825" y="365842"/>
                </a:lnTo>
                <a:lnTo>
                  <a:pt x="9676846" y="354449"/>
                </a:lnTo>
                <a:lnTo>
                  <a:pt x="9673045" y="349015"/>
                </a:lnTo>
                <a:lnTo>
                  <a:pt x="9640910" y="343340"/>
                </a:lnTo>
                <a:close/>
              </a:path>
              <a:path w="11538585" h="803910">
                <a:moveTo>
                  <a:pt x="1795369" y="361098"/>
                </a:moveTo>
                <a:lnTo>
                  <a:pt x="1763349" y="366889"/>
                </a:lnTo>
                <a:lnTo>
                  <a:pt x="1759569" y="372344"/>
                </a:lnTo>
                <a:lnTo>
                  <a:pt x="1761632" y="383726"/>
                </a:lnTo>
                <a:lnTo>
                  <a:pt x="1767087" y="387496"/>
                </a:lnTo>
                <a:lnTo>
                  <a:pt x="1799097" y="381705"/>
                </a:lnTo>
                <a:lnTo>
                  <a:pt x="1802877" y="376250"/>
                </a:lnTo>
                <a:lnTo>
                  <a:pt x="1800814" y="364868"/>
                </a:lnTo>
                <a:lnTo>
                  <a:pt x="1795369" y="361098"/>
                </a:lnTo>
                <a:close/>
              </a:path>
              <a:path w="11538585" h="803910">
                <a:moveTo>
                  <a:pt x="9785251" y="369192"/>
                </a:moveTo>
                <a:lnTo>
                  <a:pt x="9779796" y="372962"/>
                </a:lnTo>
                <a:lnTo>
                  <a:pt x="9777723" y="384344"/>
                </a:lnTo>
                <a:lnTo>
                  <a:pt x="9781492" y="389799"/>
                </a:lnTo>
                <a:lnTo>
                  <a:pt x="9813376" y="395631"/>
                </a:lnTo>
                <a:lnTo>
                  <a:pt x="9818831" y="391872"/>
                </a:lnTo>
                <a:lnTo>
                  <a:pt x="9820915" y="380491"/>
                </a:lnTo>
                <a:lnTo>
                  <a:pt x="9817156" y="375035"/>
                </a:lnTo>
                <a:lnTo>
                  <a:pt x="9785251" y="369192"/>
                </a:lnTo>
                <a:close/>
              </a:path>
              <a:path w="11538585" h="803910">
                <a:moveTo>
                  <a:pt x="1651164" y="387558"/>
                </a:moveTo>
                <a:lnTo>
                  <a:pt x="1619186" y="393558"/>
                </a:lnTo>
                <a:lnTo>
                  <a:pt x="1615448" y="399034"/>
                </a:lnTo>
                <a:lnTo>
                  <a:pt x="1617573" y="410395"/>
                </a:lnTo>
                <a:lnTo>
                  <a:pt x="1623050" y="414144"/>
                </a:lnTo>
                <a:lnTo>
                  <a:pt x="1655007" y="408144"/>
                </a:lnTo>
                <a:lnTo>
                  <a:pt x="1658755" y="402678"/>
                </a:lnTo>
                <a:lnTo>
                  <a:pt x="1656630" y="391307"/>
                </a:lnTo>
                <a:lnTo>
                  <a:pt x="1651164" y="387558"/>
                </a:lnTo>
                <a:close/>
              </a:path>
              <a:path w="11538585" h="803910">
                <a:moveTo>
                  <a:pt x="9929488" y="395956"/>
                </a:moveTo>
                <a:lnTo>
                  <a:pt x="9924011" y="399694"/>
                </a:lnTo>
                <a:lnTo>
                  <a:pt x="9921865" y="411055"/>
                </a:lnTo>
                <a:lnTo>
                  <a:pt x="9925593" y="416531"/>
                </a:lnTo>
                <a:lnTo>
                  <a:pt x="9957435" y="422563"/>
                </a:lnTo>
                <a:lnTo>
                  <a:pt x="9962911" y="418835"/>
                </a:lnTo>
                <a:lnTo>
                  <a:pt x="9965068" y="407474"/>
                </a:lnTo>
                <a:lnTo>
                  <a:pt x="9961340" y="401987"/>
                </a:lnTo>
                <a:lnTo>
                  <a:pt x="9929488" y="395956"/>
                </a:lnTo>
                <a:close/>
              </a:path>
              <a:path w="11538585" h="803910">
                <a:moveTo>
                  <a:pt x="1506865" y="414971"/>
                </a:moveTo>
                <a:lnTo>
                  <a:pt x="1474939" y="421159"/>
                </a:lnTo>
                <a:lnTo>
                  <a:pt x="1471232" y="426657"/>
                </a:lnTo>
                <a:lnTo>
                  <a:pt x="1473442" y="438007"/>
                </a:lnTo>
                <a:lnTo>
                  <a:pt x="1478939" y="441714"/>
                </a:lnTo>
                <a:lnTo>
                  <a:pt x="1510844" y="435536"/>
                </a:lnTo>
                <a:lnTo>
                  <a:pt x="1514561" y="430039"/>
                </a:lnTo>
                <a:lnTo>
                  <a:pt x="1512362" y="418688"/>
                </a:lnTo>
                <a:lnTo>
                  <a:pt x="1506865" y="414971"/>
                </a:lnTo>
                <a:close/>
              </a:path>
              <a:path w="11538585" h="803910">
                <a:moveTo>
                  <a:pt x="10073588" y="423610"/>
                </a:moveTo>
                <a:lnTo>
                  <a:pt x="10068091" y="427316"/>
                </a:lnTo>
                <a:lnTo>
                  <a:pt x="10065871" y="438667"/>
                </a:lnTo>
                <a:lnTo>
                  <a:pt x="10069578" y="444164"/>
                </a:lnTo>
                <a:lnTo>
                  <a:pt x="10101577" y="450436"/>
                </a:lnTo>
                <a:lnTo>
                  <a:pt x="10107074" y="446729"/>
                </a:lnTo>
                <a:lnTo>
                  <a:pt x="10109304" y="435389"/>
                </a:lnTo>
                <a:lnTo>
                  <a:pt x="10105608" y="429882"/>
                </a:lnTo>
                <a:lnTo>
                  <a:pt x="10073588" y="423610"/>
                </a:lnTo>
                <a:close/>
              </a:path>
              <a:path w="11538585" h="803910">
                <a:moveTo>
                  <a:pt x="1363183" y="443180"/>
                </a:moveTo>
                <a:lnTo>
                  <a:pt x="1331331" y="449556"/>
                </a:lnTo>
                <a:lnTo>
                  <a:pt x="1327655" y="455075"/>
                </a:lnTo>
                <a:lnTo>
                  <a:pt x="1329938" y="466415"/>
                </a:lnTo>
                <a:lnTo>
                  <a:pt x="1335456" y="470090"/>
                </a:lnTo>
                <a:lnTo>
                  <a:pt x="1367288" y="463713"/>
                </a:lnTo>
                <a:lnTo>
                  <a:pt x="1370963" y="458195"/>
                </a:lnTo>
                <a:lnTo>
                  <a:pt x="1368701" y="446855"/>
                </a:lnTo>
                <a:lnTo>
                  <a:pt x="1363183" y="443180"/>
                </a:lnTo>
                <a:close/>
              </a:path>
              <a:path w="11538585" h="803910">
                <a:moveTo>
                  <a:pt x="10217374" y="452122"/>
                </a:moveTo>
                <a:lnTo>
                  <a:pt x="10211856" y="455787"/>
                </a:lnTo>
                <a:lnTo>
                  <a:pt x="10209573" y="467127"/>
                </a:lnTo>
                <a:lnTo>
                  <a:pt x="10213238" y="472655"/>
                </a:lnTo>
                <a:lnTo>
                  <a:pt x="10245091" y="479084"/>
                </a:lnTo>
                <a:lnTo>
                  <a:pt x="10250619" y="475420"/>
                </a:lnTo>
                <a:lnTo>
                  <a:pt x="10252912" y="464090"/>
                </a:lnTo>
                <a:lnTo>
                  <a:pt x="10249248" y="458561"/>
                </a:lnTo>
                <a:lnTo>
                  <a:pt x="10217374" y="452122"/>
                </a:lnTo>
                <a:close/>
              </a:path>
              <a:path w="11538585" h="803910">
                <a:moveTo>
                  <a:pt x="1219428" y="472310"/>
                </a:moveTo>
                <a:lnTo>
                  <a:pt x="1187607" y="478875"/>
                </a:lnTo>
                <a:lnTo>
                  <a:pt x="1183963" y="484425"/>
                </a:lnTo>
                <a:lnTo>
                  <a:pt x="1186309" y="495744"/>
                </a:lnTo>
                <a:lnTo>
                  <a:pt x="1191848" y="499387"/>
                </a:lnTo>
                <a:lnTo>
                  <a:pt x="1223648" y="492822"/>
                </a:lnTo>
                <a:lnTo>
                  <a:pt x="1227292" y="487283"/>
                </a:lnTo>
                <a:lnTo>
                  <a:pt x="1224957" y="475954"/>
                </a:lnTo>
                <a:lnTo>
                  <a:pt x="1219428" y="472310"/>
                </a:lnTo>
                <a:close/>
              </a:path>
              <a:path w="11538585" h="803910">
                <a:moveTo>
                  <a:pt x="10361024" y="481514"/>
                </a:moveTo>
                <a:lnTo>
                  <a:pt x="10355475" y="485147"/>
                </a:lnTo>
                <a:lnTo>
                  <a:pt x="10353119" y="496466"/>
                </a:lnTo>
                <a:lnTo>
                  <a:pt x="10356752" y="502016"/>
                </a:lnTo>
                <a:lnTo>
                  <a:pt x="10388688" y="508675"/>
                </a:lnTo>
                <a:lnTo>
                  <a:pt x="10394238" y="505042"/>
                </a:lnTo>
                <a:lnTo>
                  <a:pt x="10396604" y="493723"/>
                </a:lnTo>
                <a:lnTo>
                  <a:pt x="10392971" y="488173"/>
                </a:lnTo>
                <a:lnTo>
                  <a:pt x="10361024" y="481514"/>
                </a:lnTo>
                <a:close/>
              </a:path>
              <a:path w="11538585" h="803910">
                <a:moveTo>
                  <a:pt x="1075579" y="502372"/>
                </a:moveTo>
                <a:lnTo>
                  <a:pt x="1043800" y="509136"/>
                </a:lnTo>
                <a:lnTo>
                  <a:pt x="1040188" y="514696"/>
                </a:lnTo>
                <a:lnTo>
                  <a:pt x="1042606" y="526004"/>
                </a:lnTo>
                <a:lnTo>
                  <a:pt x="1048167" y="529617"/>
                </a:lnTo>
                <a:lnTo>
                  <a:pt x="1079935" y="522853"/>
                </a:lnTo>
                <a:lnTo>
                  <a:pt x="1083548" y="517293"/>
                </a:lnTo>
                <a:lnTo>
                  <a:pt x="1081139" y="505984"/>
                </a:lnTo>
                <a:lnTo>
                  <a:pt x="1075579" y="502372"/>
                </a:lnTo>
                <a:close/>
              </a:path>
              <a:path w="11538585" h="803910">
                <a:moveTo>
                  <a:pt x="10504716" y="511816"/>
                </a:moveTo>
                <a:lnTo>
                  <a:pt x="10499146" y="515418"/>
                </a:lnTo>
                <a:lnTo>
                  <a:pt x="10496727" y="526727"/>
                </a:lnTo>
                <a:lnTo>
                  <a:pt x="10500329" y="532297"/>
                </a:lnTo>
                <a:lnTo>
                  <a:pt x="10532014" y="539104"/>
                </a:lnTo>
                <a:lnTo>
                  <a:pt x="10537584" y="535512"/>
                </a:lnTo>
                <a:lnTo>
                  <a:pt x="10540014" y="524203"/>
                </a:lnTo>
                <a:lnTo>
                  <a:pt x="10536422" y="518633"/>
                </a:lnTo>
                <a:lnTo>
                  <a:pt x="10504716" y="511816"/>
                </a:lnTo>
                <a:close/>
              </a:path>
              <a:path w="11538585" h="803910">
                <a:moveTo>
                  <a:pt x="932348" y="533198"/>
                </a:moveTo>
                <a:lnTo>
                  <a:pt x="900590" y="540161"/>
                </a:lnTo>
                <a:lnTo>
                  <a:pt x="897019" y="545742"/>
                </a:lnTo>
                <a:lnTo>
                  <a:pt x="899501" y="557040"/>
                </a:lnTo>
                <a:lnTo>
                  <a:pt x="905082" y="560621"/>
                </a:lnTo>
                <a:lnTo>
                  <a:pt x="936819" y="553658"/>
                </a:lnTo>
                <a:lnTo>
                  <a:pt x="940400" y="548077"/>
                </a:lnTo>
                <a:lnTo>
                  <a:pt x="937929" y="536779"/>
                </a:lnTo>
                <a:lnTo>
                  <a:pt x="932348" y="533198"/>
                </a:lnTo>
                <a:close/>
              </a:path>
              <a:path w="11538585" h="803910">
                <a:moveTo>
                  <a:pt x="10647895" y="542925"/>
                </a:moveTo>
                <a:lnTo>
                  <a:pt x="10642304" y="546496"/>
                </a:lnTo>
                <a:lnTo>
                  <a:pt x="10639812" y="557784"/>
                </a:lnTo>
                <a:lnTo>
                  <a:pt x="10643382" y="563375"/>
                </a:lnTo>
                <a:lnTo>
                  <a:pt x="10675067" y="570380"/>
                </a:lnTo>
                <a:lnTo>
                  <a:pt x="10680659" y="566809"/>
                </a:lnTo>
                <a:lnTo>
                  <a:pt x="10683161" y="555522"/>
                </a:lnTo>
                <a:lnTo>
                  <a:pt x="10679601" y="549930"/>
                </a:lnTo>
                <a:lnTo>
                  <a:pt x="10647895" y="542925"/>
                </a:lnTo>
                <a:close/>
              </a:path>
              <a:path w="11538585" h="803910">
                <a:moveTo>
                  <a:pt x="789033" y="564956"/>
                </a:moveTo>
                <a:lnTo>
                  <a:pt x="757306" y="572108"/>
                </a:lnTo>
                <a:lnTo>
                  <a:pt x="753767" y="577720"/>
                </a:lnTo>
                <a:lnTo>
                  <a:pt x="756312" y="588997"/>
                </a:lnTo>
                <a:lnTo>
                  <a:pt x="761924" y="592536"/>
                </a:lnTo>
                <a:lnTo>
                  <a:pt x="793630" y="585385"/>
                </a:lnTo>
                <a:lnTo>
                  <a:pt x="797179" y="579783"/>
                </a:lnTo>
                <a:lnTo>
                  <a:pt x="794635" y="568506"/>
                </a:lnTo>
                <a:lnTo>
                  <a:pt x="789033" y="564956"/>
                </a:lnTo>
                <a:close/>
              </a:path>
              <a:path w="11538585" h="803910">
                <a:moveTo>
                  <a:pt x="10791189" y="574945"/>
                </a:moveTo>
                <a:lnTo>
                  <a:pt x="10785577" y="578485"/>
                </a:lnTo>
                <a:lnTo>
                  <a:pt x="10783022" y="589762"/>
                </a:lnTo>
                <a:lnTo>
                  <a:pt x="10786551" y="595374"/>
                </a:lnTo>
                <a:lnTo>
                  <a:pt x="10818204" y="602568"/>
                </a:lnTo>
                <a:lnTo>
                  <a:pt x="10823817" y="599039"/>
                </a:lnTo>
                <a:lnTo>
                  <a:pt x="10826382" y="587762"/>
                </a:lnTo>
                <a:lnTo>
                  <a:pt x="10822853" y="582149"/>
                </a:lnTo>
                <a:lnTo>
                  <a:pt x="10791189" y="574945"/>
                </a:lnTo>
                <a:close/>
              </a:path>
              <a:path w="11538585" h="803910">
                <a:moveTo>
                  <a:pt x="645990" y="597552"/>
                </a:moveTo>
                <a:lnTo>
                  <a:pt x="614295" y="604892"/>
                </a:lnTo>
                <a:lnTo>
                  <a:pt x="610787" y="610515"/>
                </a:lnTo>
                <a:lnTo>
                  <a:pt x="613405" y="621782"/>
                </a:lnTo>
                <a:lnTo>
                  <a:pt x="619038" y="625289"/>
                </a:lnTo>
                <a:lnTo>
                  <a:pt x="650702" y="617949"/>
                </a:lnTo>
                <a:lnTo>
                  <a:pt x="654220" y="612326"/>
                </a:lnTo>
                <a:lnTo>
                  <a:pt x="651613" y="601060"/>
                </a:lnTo>
                <a:lnTo>
                  <a:pt x="645990" y="597552"/>
                </a:lnTo>
                <a:close/>
              </a:path>
              <a:path w="11538585" h="803910">
                <a:moveTo>
                  <a:pt x="10933886" y="607740"/>
                </a:moveTo>
                <a:lnTo>
                  <a:pt x="10928253" y="611237"/>
                </a:lnTo>
                <a:lnTo>
                  <a:pt x="10925625" y="622504"/>
                </a:lnTo>
                <a:lnTo>
                  <a:pt x="10929133" y="628137"/>
                </a:lnTo>
                <a:lnTo>
                  <a:pt x="10960702" y="635509"/>
                </a:lnTo>
                <a:lnTo>
                  <a:pt x="10966336" y="632012"/>
                </a:lnTo>
                <a:lnTo>
                  <a:pt x="10968974" y="620745"/>
                </a:lnTo>
                <a:lnTo>
                  <a:pt x="10965477" y="615112"/>
                </a:lnTo>
                <a:lnTo>
                  <a:pt x="10933886" y="607740"/>
                </a:lnTo>
                <a:close/>
              </a:path>
              <a:path w="11538585" h="803910">
                <a:moveTo>
                  <a:pt x="503209" y="630975"/>
                </a:moveTo>
                <a:lnTo>
                  <a:pt x="471577" y="638493"/>
                </a:lnTo>
                <a:lnTo>
                  <a:pt x="468100" y="644147"/>
                </a:lnTo>
                <a:lnTo>
                  <a:pt x="470781" y="655393"/>
                </a:lnTo>
                <a:lnTo>
                  <a:pt x="476435" y="658869"/>
                </a:lnTo>
                <a:lnTo>
                  <a:pt x="508047" y="651351"/>
                </a:lnTo>
                <a:lnTo>
                  <a:pt x="511523" y="645697"/>
                </a:lnTo>
                <a:lnTo>
                  <a:pt x="508853" y="634451"/>
                </a:lnTo>
                <a:lnTo>
                  <a:pt x="503209" y="630975"/>
                </a:lnTo>
                <a:close/>
              </a:path>
              <a:path w="11538585" h="803910">
                <a:moveTo>
                  <a:pt x="11076699" y="641446"/>
                </a:moveTo>
                <a:lnTo>
                  <a:pt x="11071055" y="644912"/>
                </a:lnTo>
                <a:lnTo>
                  <a:pt x="11068354" y="656158"/>
                </a:lnTo>
                <a:lnTo>
                  <a:pt x="11071830" y="661812"/>
                </a:lnTo>
                <a:lnTo>
                  <a:pt x="11103295" y="669361"/>
                </a:lnTo>
                <a:lnTo>
                  <a:pt x="11108949" y="665895"/>
                </a:lnTo>
                <a:lnTo>
                  <a:pt x="11111651" y="654650"/>
                </a:lnTo>
                <a:lnTo>
                  <a:pt x="11108185" y="648995"/>
                </a:lnTo>
                <a:lnTo>
                  <a:pt x="11076699" y="641446"/>
                </a:lnTo>
                <a:close/>
              </a:path>
              <a:path w="11538585" h="803910">
                <a:moveTo>
                  <a:pt x="360701" y="665215"/>
                </a:moveTo>
                <a:lnTo>
                  <a:pt x="329110" y="672932"/>
                </a:lnTo>
                <a:lnTo>
                  <a:pt x="325665" y="678597"/>
                </a:lnTo>
                <a:lnTo>
                  <a:pt x="328419" y="689832"/>
                </a:lnTo>
                <a:lnTo>
                  <a:pt x="334084" y="693277"/>
                </a:lnTo>
                <a:lnTo>
                  <a:pt x="365653" y="685570"/>
                </a:lnTo>
                <a:lnTo>
                  <a:pt x="369098" y="679905"/>
                </a:lnTo>
                <a:lnTo>
                  <a:pt x="366365" y="668660"/>
                </a:lnTo>
                <a:lnTo>
                  <a:pt x="360701" y="665215"/>
                </a:lnTo>
                <a:close/>
              </a:path>
              <a:path w="11538585" h="803910">
                <a:moveTo>
                  <a:pt x="11219291" y="675989"/>
                </a:moveTo>
                <a:lnTo>
                  <a:pt x="11213627" y="679424"/>
                </a:lnTo>
                <a:lnTo>
                  <a:pt x="11210862" y="690649"/>
                </a:lnTo>
                <a:lnTo>
                  <a:pt x="11214297" y="696324"/>
                </a:lnTo>
                <a:lnTo>
                  <a:pt x="11245961" y="704114"/>
                </a:lnTo>
                <a:lnTo>
                  <a:pt x="11251636" y="700680"/>
                </a:lnTo>
                <a:lnTo>
                  <a:pt x="11254400" y="689455"/>
                </a:lnTo>
                <a:lnTo>
                  <a:pt x="11250966" y="683780"/>
                </a:lnTo>
                <a:lnTo>
                  <a:pt x="11219291" y="675989"/>
                </a:lnTo>
                <a:close/>
              </a:path>
              <a:path w="11538585" h="803910">
                <a:moveTo>
                  <a:pt x="218454" y="700282"/>
                </a:moveTo>
                <a:lnTo>
                  <a:pt x="186905" y="708177"/>
                </a:lnTo>
                <a:lnTo>
                  <a:pt x="183502" y="713873"/>
                </a:lnTo>
                <a:lnTo>
                  <a:pt x="186318" y="725087"/>
                </a:lnTo>
                <a:lnTo>
                  <a:pt x="192004" y="728490"/>
                </a:lnTo>
                <a:lnTo>
                  <a:pt x="223532" y="720606"/>
                </a:lnTo>
                <a:lnTo>
                  <a:pt x="226945" y="714920"/>
                </a:lnTo>
                <a:lnTo>
                  <a:pt x="224139" y="703695"/>
                </a:lnTo>
                <a:lnTo>
                  <a:pt x="218454" y="700282"/>
                </a:lnTo>
                <a:close/>
              </a:path>
              <a:path w="11538585" h="803910">
                <a:moveTo>
                  <a:pt x="11361622" y="711339"/>
                </a:moveTo>
                <a:lnTo>
                  <a:pt x="11355926" y="714742"/>
                </a:lnTo>
                <a:lnTo>
                  <a:pt x="11353109" y="725956"/>
                </a:lnTo>
                <a:lnTo>
                  <a:pt x="11356512" y="731653"/>
                </a:lnTo>
                <a:lnTo>
                  <a:pt x="11387998" y="739590"/>
                </a:lnTo>
                <a:lnTo>
                  <a:pt x="11393684" y="736197"/>
                </a:lnTo>
                <a:lnTo>
                  <a:pt x="11396522" y="724983"/>
                </a:lnTo>
                <a:lnTo>
                  <a:pt x="11393129" y="719286"/>
                </a:lnTo>
                <a:lnTo>
                  <a:pt x="11361622" y="711339"/>
                </a:lnTo>
                <a:close/>
              </a:path>
              <a:path w="11538585" h="803910">
                <a:moveTo>
                  <a:pt x="11503534" y="747474"/>
                </a:moveTo>
                <a:lnTo>
                  <a:pt x="11497817" y="750846"/>
                </a:lnTo>
                <a:lnTo>
                  <a:pt x="11494927" y="762050"/>
                </a:lnTo>
                <a:lnTo>
                  <a:pt x="11498299" y="767756"/>
                </a:lnTo>
                <a:lnTo>
                  <a:pt x="11529931" y="775934"/>
                </a:lnTo>
                <a:lnTo>
                  <a:pt x="11535648" y="772562"/>
                </a:lnTo>
                <a:lnTo>
                  <a:pt x="11538538" y="761369"/>
                </a:lnTo>
                <a:lnTo>
                  <a:pt x="11535177" y="755652"/>
                </a:lnTo>
                <a:lnTo>
                  <a:pt x="11503534" y="747474"/>
                </a:lnTo>
                <a:close/>
              </a:path>
            </a:pathLst>
          </a:custGeom>
          <a:solidFill>
            <a:srgbClr val="B8BDC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 txBox="1"/>
          <p:nvPr/>
        </p:nvSpPr>
        <p:spPr>
          <a:xfrm>
            <a:off x="9349900" y="3884575"/>
            <a:ext cx="740479" cy="34564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2183" b="1" spc="-79" dirty="0">
                <a:solidFill>
                  <a:srgbClr val="FB6159"/>
                </a:solidFill>
                <a:latin typeface="나눔스퀘어OTF Bold"/>
                <a:cs typeface="나눔스퀘어OTF Bold"/>
              </a:rPr>
              <a:t>소비자</a:t>
            </a:r>
            <a:endParaRPr sz="2183">
              <a:latin typeface="나눔스퀘어OTF Bold"/>
              <a:cs typeface="나눔스퀘어OTF 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833622" y="5029160"/>
            <a:ext cx="1803257" cy="1803257"/>
            <a:chOff x="14566591" y="8293456"/>
            <a:chExt cx="2973705" cy="297370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66591" y="8293456"/>
              <a:ext cx="2973279" cy="29732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6967" y="8476578"/>
              <a:ext cx="2554336" cy="255433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9264383" y="5602162"/>
            <a:ext cx="917224" cy="612083"/>
          </a:xfrm>
          <a:prstGeom prst="rect">
            <a:avLst/>
          </a:prstGeom>
        </p:spPr>
        <p:txBody>
          <a:bodyPr vert="horz" wrap="square" lIns="0" tIns="35425" rIns="0" bIns="0" rtlCol="0">
            <a:spAutoFit/>
          </a:bodyPr>
          <a:lstStyle/>
          <a:p>
            <a:pPr algn="ctr">
              <a:spcBef>
                <a:spcPts val="278"/>
              </a:spcBef>
            </a:pPr>
            <a:r>
              <a:rPr sz="1789" b="1" spc="-6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‘청년농부’</a:t>
            </a:r>
            <a:endParaRPr sz="1789" dirty="0">
              <a:latin typeface="나눔스퀘어OTF Bold"/>
              <a:cs typeface="나눔스퀘어OTF Bold"/>
            </a:endParaRPr>
          </a:p>
          <a:p>
            <a:pPr algn="ctr">
              <a:spcBef>
                <a:spcPts val="224"/>
              </a:spcBef>
            </a:pPr>
            <a:r>
              <a:rPr sz="1789" spc="-15" dirty="0">
                <a:solidFill>
                  <a:srgbClr val="FFFFFF"/>
                </a:solidFill>
                <a:latin typeface="AppleSDGothicNeoM00"/>
                <a:cs typeface="AppleSDGothicNeoM00"/>
              </a:rPr>
              <a:t>플랫폼</a:t>
            </a:r>
            <a:endParaRPr sz="1789" dirty="0">
              <a:latin typeface="AppleSDGothicNeoM00"/>
              <a:cs typeface="AppleSDGothicNeoM0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17239" y="4831704"/>
            <a:ext cx="772054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dirty="0">
                <a:solidFill>
                  <a:srgbClr val="6B6B6B"/>
                </a:solidFill>
                <a:latin typeface="나눔스퀘어OTF Bold"/>
                <a:cs typeface="나눔스퀘어OTF Bold"/>
              </a:rPr>
              <a:t>과일</a:t>
            </a:r>
            <a:r>
              <a:rPr sz="1577" b="1" spc="-91" dirty="0">
                <a:solidFill>
                  <a:srgbClr val="6B6B6B"/>
                </a:solidFill>
                <a:latin typeface="나눔스퀘어OTF Bold"/>
                <a:cs typeface="나눔스퀘어OTF Bold"/>
              </a:rPr>
              <a:t> </a:t>
            </a:r>
            <a:r>
              <a:rPr sz="1577" b="1" spc="-30" dirty="0">
                <a:solidFill>
                  <a:srgbClr val="6B6B6B"/>
                </a:solidFill>
                <a:latin typeface="나눔스퀘어OTF Bold"/>
                <a:cs typeface="나눔스퀘어OTF Bold"/>
              </a:rPr>
              <a:t>노출</a:t>
            </a:r>
            <a:endParaRPr sz="1577">
              <a:latin typeface="나눔스퀘어OTF Bold"/>
              <a:cs typeface="나눔스퀘어OTF Bold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404718" y="4852104"/>
            <a:ext cx="254143" cy="254143"/>
          </a:xfrm>
          <a:custGeom>
            <a:avLst/>
            <a:gdLst/>
            <a:ahLst/>
            <a:cxnLst/>
            <a:rect l="l" t="t" r="r" b="b"/>
            <a:pathLst>
              <a:path w="419100" h="419100">
                <a:moveTo>
                  <a:pt x="209417" y="0"/>
                </a:moveTo>
                <a:lnTo>
                  <a:pt x="161399" y="5530"/>
                </a:lnTo>
                <a:lnTo>
                  <a:pt x="117319" y="21284"/>
                </a:lnTo>
                <a:lnTo>
                  <a:pt x="78436" y="46005"/>
                </a:lnTo>
                <a:lnTo>
                  <a:pt x="46005" y="78436"/>
                </a:lnTo>
                <a:lnTo>
                  <a:pt x="21284" y="117319"/>
                </a:lnTo>
                <a:lnTo>
                  <a:pt x="5530" y="161399"/>
                </a:lnTo>
                <a:lnTo>
                  <a:pt x="0" y="209417"/>
                </a:lnTo>
                <a:lnTo>
                  <a:pt x="5530" y="257436"/>
                </a:lnTo>
                <a:lnTo>
                  <a:pt x="21284" y="301515"/>
                </a:lnTo>
                <a:lnTo>
                  <a:pt x="46005" y="340399"/>
                </a:lnTo>
                <a:lnTo>
                  <a:pt x="78436" y="372829"/>
                </a:lnTo>
                <a:lnTo>
                  <a:pt x="117319" y="397550"/>
                </a:lnTo>
                <a:lnTo>
                  <a:pt x="161399" y="413304"/>
                </a:lnTo>
                <a:lnTo>
                  <a:pt x="209417" y="418835"/>
                </a:lnTo>
                <a:lnTo>
                  <a:pt x="257436" y="413304"/>
                </a:lnTo>
                <a:lnTo>
                  <a:pt x="301515" y="397550"/>
                </a:lnTo>
                <a:lnTo>
                  <a:pt x="340399" y="372829"/>
                </a:lnTo>
                <a:lnTo>
                  <a:pt x="372829" y="340399"/>
                </a:lnTo>
                <a:lnTo>
                  <a:pt x="397550" y="301515"/>
                </a:lnTo>
                <a:lnTo>
                  <a:pt x="413304" y="257436"/>
                </a:lnTo>
                <a:lnTo>
                  <a:pt x="418835" y="209417"/>
                </a:lnTo>
                <a:lnTo>
                  <a:pt x="413304" y="161399"/>
                </a:lnTo>
                <a:lnTo>
                  <a:pt x="397550" y="117319"/>
                </a:lnTo>
                <a:lnTo>
                  <a:pt x="372829" y="78436"/>
                </a:lnTo>
                <a:lnTo>
                  <a:pt x="340399" y="46005"/>
                </a:lnTo>
                <a:lnTo>
                  <a:pt x="301515" y="21284"/>
                </a:lnTo>
                <a:lnTo>
                  <a:pt x="257436" y="5530"/>
                </a:lnTo>
                <a:lnTo>
                  <a:pt x="209417" y="0"/>
                </a:lnTo>
                <a:close/>
              </a:path>
            </a:pathLst>
          </a:custGeom>
          <a:solidFill>
            <a:srgbClr val="FEDFDE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 txBox="1"/>
          <p:nvPr/>
        </p:nvSpPr>
        <p:spPr>
          <a:xfrm>
            <a:off x="10498610" y="4869802"/>
            <a:ext cx="72777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b="1" spc="-273" dirty="0">
                <a:solidFill>
                  <a:srgbClr val="FB6159"/>
                </a:solidFill>
                <a:latin typeface="나눔스퀘어OTF Bold"/>
                <a:cs typeface="나눔스퀘어OTF Bold"/>
              </a:rPr>
              <a:t>1</a:t>
            </a:r>
            <a:endParaRPr sz="1182">
              <a:latin typeface="나눔스퀘어OTF Bold"/>
              <a:cs typeface="나눔스퀘어OTF Bold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607084" y="4628040"/>
            <a:ext cx="4792513" cy="1258006"/>
            <a:chOff x="9245791" y="7631980"/>
            <a:chExt cx="7903209" cy="2074545"/>
          </a:xfrm>
        </p:grpSpPr>
        <p:sp>
          <p:nvSpPr>
            <p:cNvPr id="24" name="object 24"/>
            <p:cNvSpPr/>
            <p:nvPr/>
          </p:nvSpPr>
          <p:spPr>
            <a:xfrm>
              <a:off x="17001088" y="7631980"/>
              <a:ext cx="147955" cy="1219835"/>
            </a:xfrm>
            <a:custGeom>
              <a:avLst/>
              <a:gdLst/>
              <a:ahLst/>
              <a:cxnLst/>
              <a:rect l="l" t="t" r="r" b="b"/>
              <a:pathLst>
                <a:path w="147955" h="1219834">
                  <a:moveTo>
                    <a:pt x="81862" y="5894"/>
                  </a:moveTo>
                  <a:lnTo>
                    <a:pt x="83809" y="72126"/>
                  </a:lnTo>
                  <a:lnTo>
                    <a:pt x="146438" y="72126"/>
                  </a:lnTo>
                  <a:lnTo>
                    <a:pt x="147672" y="70287"/>
                  </a:lnTo>
                  <a:lnTo>
                    <a:pt x="81862" y="5894"/>
                  </a:lnTo>
                  <a:close/>
                </a:path>
                <a:path w="147955" h="1219834">
                  <a:moveTo>
                    <a:pt x="83809" y="72126"/>
                  </a:moveTo>
                  <a:lnTo>
                    <a:pt x="139174" y="74035"/>
                  </a:lnTo>
                  <a:lnTo>
                    <a:pt x="140508" y="73928"/>
                  </a:lnTo>
                  <a:lnTo>
                    <a:pt x="146001" y="72778"/>
                  </a:lnTo>
                  <a:lnTo>
                    <a:pt x="146438" y="72126"/>
                  </a:lnTo>
                  <a:lnTo>
                    <a:pt x="83809" y="72126"/>
                  </a:lnTo>
                  <a:close/>
                </a:path>
                <a:path w="147955" h="1219834">
                  <a:moveTo>
                    <a:pt x="0" y="64326"/>
                  </a:moveTo>
                  <a:lnTo>
                    <a:pt x="108" y="65523"/>
                  </a:lnTo>
                  <a:lnTo>
                    <a:pt x="703" y="67635"/>
                  </a:lnTo>
                  <a:lnTo>
                    <a:pt x="4421" y="69378"/>
                  </a:lnTo>
                  <a:lnTo>
                    <a:pt x="62892" y="71404"/>
                  </a:lnTo>
                  <a:lnTo>
                    <a:pt x="63009" y="75352"/>
                  </a:lnTo>
                  <a:lnTo>
                    <a:pt x="63099" y="75949"/>
                  </a:lnTo>
                  <a:lnTo>
                    <a:pt x="63780" y="78496"/>
                  </a:lnTo>
                  <a:lnTo>
                    <a:pt x="68251" y="80610"/>
                  </a:lnTo>
                  <a:lnTo>
                    <a:pt x="79389" y="80995"/>
                  </a:lnTo>
                  <a:lnTo>
                    <a:pt x="84007" y="78880"/>
                  </a:lnTo>
                  <a:lnTo>
                    <a:pt x="81862" y="5894"/>
                  </a:lnTo>
                  <a:lnTo>
                    <a:pt x="78269" y="2379"/>
                  </a:lnTo>
                  <a:lnTo>
                    <a:pt x="76879" y="1665"/>
                  </a:lnTo>
                  <a:lnTo>
                    <a:pt x="70833" y="0"/>
                  </a:lnTo>
                  <a:lnTo>
                    <a:pt x="65609" y="672"/>
                  </a:lnTo>
                  <a:lnTo>
                    <a:pt x="294" y="63691"/>
                  </a:lnTo>
                  <a:lnTo>
                    <a:pt x="0" y="64326"/>
                  </a:lnTo>
                  <a:close/>
                </a:path>
                <a:path w="147955" h="1219834">
                  <a:moveTo>
                    <a:pt x="96090" y="1200729"/>
                  </a:moveTo>
                  <a:lnTo>
                    <a:pt x="112852" y="1219341"/>
                  </a:lnTo>
                  <a:lnTo>
                    <a:pt x="117470" y="1217226"/>
                  </a:lnTo>
                  <a:lnTo>
                    <a:pt x="100709" y="1198614"/>
                  </a:lnTo>
                  <a:lnTo>
                    <a:pt x="96090" y="1200729"/>
                  </a:lnTo>
                  <a:close/>
                </a:path>
                <a:path w="147955" h="1219834">
                  <a:moveTo>
                    <a:pt x="93999" y="1129582"/>
                  </a:moveTo>
                  <a:lnTo>
                    <a:pt x="110760" y="1148194"/>
                  </a:lnTo>
                  <a:lnTo>
                    <a:pt x="115379" y="1146079"/>
                  </a:lnTo>
                  <a:lnTo>
                    <a:pt x="98617" y="1127467"/>
                  </a:lnTo>
                  <a:lnTo>
                    <a:pt x="93999" y="1129582"/>
                  </a:lnTo>
                  <a:close/>
                </a:path>
                <a:path w="147955" h="1219834">
                  <a:moveTo>
                    <a:pt x="91907" y="1058436"/>
                  </a:moveTo>
                  <a:lnTo>
                    <a:pt x="108669" y="1077047"/>
                  </a:lnTo>
                  <a:lnTo>
                    <a:pt x="113287" y="1074933"/>
                  </a:lnTo>
                  <a:lnTo>
                    <a:pt x="96526" y="1056321"/>
                  </a:lnTo>
                  <a:lnTo>
                    <a:pt x="91907" y="1058436"/>
                  </a:lnTo>
                  <a:close/>
                </a:path>
                <a:path w="147955" h="1219834">
                  <a:moveTo>
                    <a:pt x="89816" y="987289"/>
                  </a:moveTo>
                  <a:lnTo>
                    <a:pt x="106578" y="1005901"/>
                  </a:lnTo>
                  <a:lnTo>
                    <a:pt x="111196" y="1003786"/>
                  </a:lnTo>
                  <a:lnTo>
                    <a:pt x="94434" y="985174"/>
                  </a:lnTo>
                  <a:lnTo>
                    <a:pt x="89816" y="987289"/>
                  </a:lnTo>
                  <a:close/>
                </a:path>
                <a:path w="147955" h="1219834">
                  <a:moveTo>
                    <a:pt x="87724" y="916142"/>
                  </a:moveTo>
                  <a:lnTo>
                    <a:pt x="104486" y="934754"/>
                  </a:lnTo>
                  <a:lnTo>
                    <a:pt x="109104" y="932639"/>
                  </a:lnTo>
                  <a:lnTo>
                    <a:pt x="92343" y="914028"/>
                  </a:lnTo>
                  <a:lnTo>
                    <a:pt x="87724" y="916142"/>
                  </a:lnTo>
                  <a:close/>
                </a:path>
                <a:path w="147955" h="1219834">
                  <a:moveTo>
                    <a:pt x="85633" y="844996"/>
                  </a:moveTo>
                  <a:lnTo>
                    <a:pt x="102395" y="863608"/>
                  </a:lnTo>
                  <a:lnTo>
                    <a:pt x="107013" y="861493"/>
                  </a:lnTo>
                  <a:lnTo>
                    <a:pt x="90251" y="842881"/>
                  </a:lnTo>
                  <a:lnTo>
                    <a:pt x="85633" y="844996"/>
                  </a:lnTo>
                  <a:close/>
                </a:path>
                <a:path w="147955" h="1219834">
                  <a:moveTo>
                    <a:pt x="83542" y="773849"/>
                  </a:moveTo>
                  <a:lnTo>
                    <a:pt x="100303" y="792461"/>
                  </a:lnTo>
                  <a:lnTo>
                    <a:pt x="104922" y="790346"/>
                  </a:lnTo>
                  <a:lnTo>
                    <a:pt x="88160" y="771734"/>
                  </a:lnTo>
                  <a:lnTo>
                    <a:pt x="83542" y="773849"/>
                  </a:lnTo>
                  <a:close/>
                </a:path>
                <a:path w="147955" h="1219834">
                  <a:moveTo>
                    <a:pt x="81450" y="702703"/>
                  </a:moveTo>
                  <a:lnTo>
                    <a:pt x="98212" y="721314"/>
                  </a:lnTo>
                  <a:lnTo>
                    <a:pt x="102830" y="719200"/>
                  </a:lnTo>
                  <a:lnTo>
                    <a:pt x="86068" y="700588"/>
                  </a:lnTo>
                  <a:lnTo>
                    <a:pt x="81450" y="702703"/>
                  </a:lnTo>
                  <a:close/>
                </a:path>
                <a:path w="147955" h="1219834">
                  <a:moveTo>
                    <a:pt x="79359" y="631556"/>
                  </a:moveTo>
                  <a:lnTo>
                    <a:pt x="96120" y="650168"/>
                  </a:lnTo>
                  <a:lnTo>
                    <a:pt x="100739" y="648053"/>
                  </a:lnTo>
                  <a:lnTo>
                    <a:pt x="83977" y="629441"/>
                  </a:lnTo>
                  <a:lnTo>
                    <a:pt x="79359" y="631556"/>
                  </a:lnTo>
                  <a:close/>
                </a:path>
                <a:path w="147955" h="1219834">
                  <a:moveTo>
                    <a:pt x="77267" y="560409"/>
                  </a:moveTo>
                  <a:lnTo>
                    <a:pt x="94029" y="579021"/>
                  </a:lnTo>
                  <a:lnTo>
                    <a:pt x="98647" y="576906"/>
                  </a:lnTo>
                  <a:lnTo>
                    <a:pt x="81886" y="558295"/>
                  </a:lnTo>
                  <a:lnTo>
                    <a:pt x="77267" y="560409"/>
                  </a:lnTo>
                  <a:close/>
                </a:path>
                <a:path w="147955" h="1219834">
                  <a:moveTo>
                    <a:pt x="75176" y="489263"/>
                  </a:moveTo>
                  <a:lnTo>
                    <a:pt x="91937" y="507875"/>
                  </a:lnTo>
                  <a:lnTo>
                    <a:pt x="96556" y="505760"/>
                  </a:lnTo>
                  <a:lnTo>
                    <a:pt x="79794" y="487148"/>
                  </a:lnTo>
                  <a:lnTo>
                    <a:pt x="75176" y="489263"/>
                  </a:lnTo>
                  <a:close/>
                </a:path>
                <a:path w="147955" h="1219834">
                  <a:moveTo>
                    <a:pt x="73084" y="418116"/>
                  </a:moveTo>
                  <a:lnTo>
                    <a:pt x="89846" y="436728"/>
                  </a:lnTo>
                  <a:lnTo>
                    <a:pt x="94464" y="434613"/>
                  </a:lnTo>
                  <a:lnTo>
                    <a:pt x="77703" y="416001"/>
                  </a:lnTo>
                  <a:lnTo>
                    <a:pt x="73084" y="418116"/>
                  </a:lnTo>
                  <a:close/>
                </a:path>
                <a:path w="147955" h="1219834">
                  <a:moveTo>
                    <a:pt x="70993" y="346970"/>
                  </a:moveTo>
                  <a:lnTo>
                    <a:pt x="87755" y="365581"/>
                  </a:lnTo>
                  <a:lnTo>
                    <a:pt x="92373" y="363467"/>
                  </a:lnTo>
                  <a:lnTo>
                    <a:pt x="75611" y="344855"/>
                  </a:lnTo>
                  <a:lnTo>
                    <a:pt x="70993" y="346970"/>
                  </a:lnTo>
                  <a:close/>
                </a:path>
                <a:path w="147955" h="1219834">
                  <a:moveTo>
                    <a:pt x="68902" y="275823"/>
                  </a:moveTo>
                  <a:lnTo>
                    <a:pt x="85663" y="294435"/>
                  </a:lnTo>
                  <a:lnTo>
                    <a:pt x="90281" y="292320"/>
                  </a:lnTo>
                  <a:lnTo>
                    <a:pt x="73520" y="273708"/>
                  </a:lnTo>
                  <a:lnTo>
                    <a:pt x="68902" y="275823"/>
                  </a:lnTo>
                  <a:close/>
                </a:path>
                <a:path w="147955" h="1219834">
                  <a:moveTo>
                    <a:pt x="66810" y="204676"/>
                  </a:moveTo>
                  <a:lnTo>
                    <a:pt x="83572" y="223288"/>
                  </a:lnTo>
                  <a:lnTo>
                    <a:pt x="88190" y="221173"/>
                  </a:lnTo>
                  <a:lnTo>
                    <a:pt x="71428" y="202562"/>
                  </a:lnTo>
                  <a:lnTo>
                    <a:pt x="66810" y="204676"/>
                  </a:lnTo>
                  <a:close/>
                </a:path>
                <a:path w="147955" h="1219834">
                  <a:moveTo>
                    <a:pt x="64719" y="133530"/>
                  </a:moveTo>
                  <a:lnTo>
                    <a:pt x="81480" y="152142"/>
                  </a:lnTo>
                  <a:lnTo>
                    <a:pt x="86099" y="150027"/>
                  </a:lnTo>
                  <a:lnTo>
                    <a:pt x="69337" y="131415"/>
                  </a:lnTo>
                  <a:lnTo>
                    <a:pt x="64719" y="133530"/>
                  </a:lnTo>
                  <a:close/>
                </a:path>
              </a:pathLst>
            </a:custGeom>
            <a:solidFill>
              <a:srgbClr val="B8BDC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9245791" y="9287675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417" y="0"/>
                  </a:moveTo>
                  <a:lnTo>
                    <a:pt x="161399" y="5530"/>
                  </a:lnTo>
                  <a:lnTo>
                    <a:pt x="117319" y="21284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4" y="117319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5530" y="257436"/>
                  </a:lnTo>
                  <a:lnTo>
                    <a:pt x="21284" y="301515"/>
                  </a:lnTo>
                  <a:lnTo>
                    <a:pt x="46005" y="340399"/>
                  </a:lnTo>
                  <a:lnTo>
                    <a:pt x="78436" y="372829"/>
                  </a:lnTo>
                  <a:lnTo>
                    <a:pt x="117319" y="397550"/>
                  </a:lnTo>
                  <a:lnTo>
                    <a:pt x="161399" y="413304"/>
                  </a:lnTo>
                  <a:lnTo>
                    <a:pt x="209417" y="418835"/>
                  </a:lnTo>
                  <a:lnTo>
                    <a:pt x="257436" y="413304"/>
                  </a:lnTo>
                  <a:lnTo>
                    <a:pt x="301515" y="397550"/>
                  </a:lnTo>
                  <a:lnTo>
                    <a:pt x="340399" y="372829"/>
                  </a:lnTo>
                  <a:lnTo>
                    <a:pt x="372829" y="340399"/>
                  </a:lnTo>
                  <a:lnTo>
                    <a:pt x="397550" y="301515"/>
                  </a:lnTo>
                  <a:lnTo>
                    <a:pt x="413304" y="257436"/>
                  </a:lnTo>
                  <a:lnTo>
                    <a:pt x="418835" y="209417"/>
                  </a:lnTo>
                  <a:lnTo>
                    <a:pt x="413304" y="161399"/>
                  </a:lnTo>
                  <a:lnTo>
                    <a:pt x="397550" y="117319"/>
                  </a:lnTo>
                  <a:lnTo>
                    <a:pt x="372829" y="78436"/>
                  </a:lnTo>
                  <a:lnTo>
                    <a:pt x="340399" y="46005"/>
                  </a:lnTo>
                  <a:lnTo>
                    <a:pt x="301515" y="21284"/>
                  </a:lnTo>
                  <a:lnTo>
                    <a:pt x="257436" y="5530"/>
                  </a:lnTo>
                  <a:lnTo>
                    <a:pt x="209417" y="0"/>
                  </a:lnTo>
                  <a:close/>
                </a:path>
              </a:pathLst>
            </a:custGeom>
            <a:solidFill>
              <a:srgbClr val="FEDFD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918892" y="5619712"/>
            <a:ext cx="1001168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dirty="0">
                <a:solidFill>
                  <a:srgbClr val="6B6B6B"/>
                </a:solidFill>
                <a:latin typeface="AppleSDGothicNeoL00"/>
                <a:cs typeface="AppleSDGothicNeoL00"/>
              </a:rPr>
              <a:t>채팅</a:t>
            </a:r>
            <a:r>
              <a:rPr sz="1577" b="1" spc="21" dirty="0">
                <a:solidFill>
                  <a:srgbClr val="6B6B6B"/>
                </a:solidFill>
                <a:latin typeface="AppleSDGothicNeoL00"/>
                <a:cs typeface="AppleSDGothicNeoL00"/>
              </a:rPr>
              <a:t> </a:t>
            </a:r>
            <a:r>
              <a:rPr sz="1577" b="1" dirty="0">
                <a:solidFill>
                  <a:srgbClr val="6B6B6B"/>
                </a:solidFill>
                <a:latin typeface="AppleSDGothicNeoL00"/>
                <a:cs typeface="AppleSDGothicNeoL00"/>
              </a:rPr>
              <a:t>및</a:t>
            </a:r>
            <a:r>
              <a:rPr sz="1577" b="1" spc="24" dirty="0">
                <a:solidFill>
                  <a:srgbClr val="6B6B6B"/>
                </a:solidFill>
                <a:latin typeface="AppleSDGothicNeoL00"/>
                <a:cs typeface="AppleSDGothicNeoL00"/>
              </a:rPr>
              <a:t> </a:t>
            </a:r>
            <a:r>
              <a:rPr sz="1577" b="1" spc="-30" dirty="0">
                <a:solidFill>
                  <a:srgbClr val="6B6B6B"/>
                </a:solidFill>
                <a:latin typeface="나눔스퀘어OTF Bold"/>
                <a:cs typeface="나눔스퀘어OTF Bold"/>
              </a:rPr>
              <a:t>판매</a:t>
            </a:r>
            <a:endParaRPr sz="1577">
              <a:latin typeface="나눔스퀘어OTF Bold"/>
              <a:cs typeface="나눔스퀘어OTF Bol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88709" y="5649752"/>
            <a:ext cx="97421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b="1" spc="-79" dirty="0">
                <a:solidFill>
                  <a:srgbClr val="FB6159"/>
                </a:solidFill>
                <a:latin typeface="나눔스퀘어OTF Bold"/>
                <a:cs typeface="나눔스퀘어OTF Bold"/>
              </a:rPr>
              <a:t>3</a:t>
            </a:r>
            <a:endParaRPr sz="1182">
              <a:latin typeface="나눔스퀘어OTF Bold"/>
              <a:cs typeface="나눔스퀘어OTF Bold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07084" y="2254091"/>
            <a:ext cx="254143" cy="254143"/>
          </a:xfrm>
          <a:custGeom>
            <a:avLst/>
            <a:gdLst/>
            <a:ahLst/>
            <a:cxnLst/>
            <a:rect l="l" t="t" r="r" b="b"/>
            <a:pathLst>
              <a:path w="419100" h="419100">
                <a:moveTo>
                  <a:pt x="209417" y="0"/>
                </a:moveTo>
                <a:lnTo>
                  <a:pt x="161399" y="5530"/>
                </a:lnTo>
                <a:lnTo>
                  <a:pt x="117319" y="21284"/>
                </a:lnTo>
                <a:lnTo>
                  <a:pt x="78436" y="46005"/>
                </a:lnTo>
                <a:lnTo>
                  <a:pt x="46005" y="78436"/>
                </a:lnTo>
                <a:lnTo>
                  <a:pt x="21284" y="117319"/>
                </a:lnTo>
                <a:lnTo>
                  <a:pt x="5530" y="161399"/>
                </a:lnTo>
                <a:lnTo>
                  <a:pt x="0" y="209417"/>
                </a:lnTo>
                <a:lnTo>
                  <a:pt x="5530" y="257436"/>
                </a:lnTo>
                <a:lnTo>
                  <a:pt x="21284" y="301515"/>
                </a:lnTo>
                <a:lnTo>
                  <a:pt x="46005" y="340399"/>
                </a:lnTo>
                <a:lnTo>
                  <a:pt x="78436" y="372829"/>
                </a:lnTo>
                <a:lnTo>
                  <a:pt x="117319" y="397550"/>
                </a:lnTo>
                <a:lnTo>
                  <a:pt x="161399" y="413304"/>
                </a:lnTo>
                <a:lnTo>
                  <a:pt x="209417" y="418835"/>
                </a:lnTo>
                <a:lnTo>
                  <a:pt x="257436" y="413304"/>
                </a:lnTo>
                <a:lnTo>
                  <a:pt x="301515" y="397550"/>
                </a:lnTo>
                <a:lnTo>
                  <a:pt x="340399" y="372829"/>
                </a:lnTo>
                <a:lnTo>
                  <a:pt x="372829" y="340399"/>
                </a:lnTo>
                <a:lnTo>
                  <a:pt x="397550" y="301515"/>
                </a:lnTo>
                <a:lnTo>
                  <a:pt x="413304" y="257436"/>
                </a:lnTo>
                <a:lnTo>
                  <a:pt x="418835" y="209417"/>
                </a:lnTo>
                <a:lnTo>
                  <a:pt x="413304" y="161399"/>
                </a:lnTo>
                <a:lnTo>
                  <a:pt x="397550" y="117319"/>
                </a:lnTo>
                <a:lnTo>
                  <a:pt x="372829" y="78436"/>
                </a:lnTo>
                <a:lnTo>
                  <a:pt x="340399" y="46005"/>
                </a:lnTo>
                <a:lnTo>
                  <a:pt x="301515" y="21284"/>
                </a:lnTo>
                <a:lnTo>
                  <a:pt x="257436" y="5530"/>
                </a:lnTo>
                <a:lnTo>
                  <a:pt x="209417" y="0"/>
                </a:lnTo>
                <a:close/>
              </a:path>
            </a:pathLst>
          </a:custGeom>
          <a:solidFill>
            <a:srgbClr val="FEDFDE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 txBox="1"/>
          <p:nvPr/>
        </p:nvSpPr>
        <p:spPr>
          <a:xfrm>
            <a:off x="5688784" y="2271789"/>
            <a:ext cx="97036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b="1" spc="-82" dirty="0">
                <a:solidFill>
                  <a:srgbClr val="FB6159"/>
                </a:solidFill>
                <a:latin typeface="나눔스퀘어OTF Bold"/>
                <a:cs typeface="나눔스퀘어OTF Bold"/>
              </a:rPr>
              <a:t>2</a:t>
            </a:r>
            <a:endParaRPr sz="1182">
              <a:latin typeface="나눔스퀘어OTF Bold"/>
              <a:cs typeface="나눔스퀘어OTF 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18892" y="2235399"/>
            <a:ext cx="1001168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dirty="0">
                <a:solidFill>
                  <a:srgbClr val="6B6B6B"/>
                </a:solidFill>
                <a:latin typeface="AppleSDGothicNeoL00"/>
                <a:cs typeface="AppleSDGothicNeoL00"/>
              </a:rPr>
              <a:t>채팅</a:t>
            </a:r>
            <a:r>
              <a:rPr sz="1577" b="1" spc="21" dirty="0">
                <a:solidFill>
                  <a:srgbClr val="6B6B6B"/>
                </a:solidFill>
                <a:latin typeface="AppleSDGothicNeoL00"/>
                <a:cs typeface="AppleSDGothicNeoL00"/>
              </a:rPr>
              <a:t> </a:t>
            </a:r>
            <a:r>
              <a:rPr sz="1577" b="1" dirty="0">
                <a:solidFill>
                  <a:srgbClr val="6B6B6B"/>
                </a:solidFill>
                <a:latin typeface="AppleSDGothicNeoL00"/>
                <a:cs typeface="AppleSDGothicNeoL00"/>
              </a:rPr>
              <a:t>및</a:t>
            </a:r>
            <a:r>
              <a:rPr sz="1577" b="1" spc="24" dirty="0">
                <a:solidFill>
                  <a:srgbClr val="6B6B6B"/>
                </a:solidFill>
                <a:latin typeface="AppleSDGothicNeoL00"/>
                <a:cs typeface="AppleSDGothicNeoL00"/>
              </a:rPr>
              <a:t> </a:t>
            </a:r>
            <a:r>
              <a:rPr sz="1577" b="1" spc="-15" dirty="0">
                <a:solidFill>
                  <a:srgbClr val="6B6B6B"/>
                </a:solidFill>
                <a:latin typeface="AppleSDGothicNeoL00"/>
                <a:cs typeface="AppleSDGothicNeoL00"/>
              </a:rPr>
              <a:t>구매</a:t>
            </a:r>
            <a:endParaRPr sz="1577">
              <a:latin typeface="AppleSDGothicNeoL00"/>
              <a:cs typeface="AppleSDGothicNeoL00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2738112" y="1439466"/>
            <a:ext cx="6997009" cy="42295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1593780" algn="l">
              <a:spcBef>
                <a:spcPts val="61"/>
              </a:spcBef>
            </a:pPr>
            <a:r>
              <a:rPr dirty="0">
                <a:latin typeface="AppleSDGothicNeoSB00"/>
                <a:cs typeface="AppleSDGothicNeoSB00"/>
              </a:rPr>
              <a:t>소비자와</a:t>
            </a:r>
            <a:r>
              <a:rPr spc="-115" dirty="0">
                <a:latin typeface="AppleSDGothicNeoSB00"/>
                <a:cs typeface="AppleSDGothicNeoSB00"/>
              </a:rPr>
              <a:t> </a:t>
            </a:r>
            <a:r>
              <a:rPr dirty="0">
                <a:latin typeface="AppleSDGothicNeoSB00"/>
                <a:cs typeface="AppleSDGothicNeoSB00"/>
              </a:rPr>
              <a:t>농업인의</a:t>
            </a:r>
            <a:r>
              <a:rPr spc="-64" dirty="0">
                <a:latin typeface="AppleSDGothicNeoSB00"/>
                <a:cs typeface="AppleSDGothicNeoSB00"/>
              </a:rPr>
              <a:t> </a:t>
            </a:r>
            <a:r>
              <a:rPr dirty="0">
                <a:latin typeface="AppleSDGothicNeoSB00"/>
                <a:cs typeface="AppleSDGothicNeoSB00"/>
              </a:rPr>
              <a:t>진짜</a:t>
            </a:r>
            <a:r>
              <a:rPr spc="-64" dirty="0">
                <a:latin typeface="AppleSDGothicNeoSB00"/>
                <a:cs typeface="AppleSDGothicNeoSB00"/>
              </a:rPr>
              <a:t> </a:t>
            </a:r>
            <a:r>
              <a:rPr spc="-24" dirty="0" err="1">
                <a:latin typeface="AppleSDGothicNeoSB00"/>
                <a:cs typeface="AppleSDGothicNeoSB00"/>
              </a:rPr>
              <a:t>직접</a:t>
            </a:r>
            <a:r>
              <a:rPr spc="-158" dirty="0">
                <a:latin typeface="AppleSDGothicNeoSB00"/>
                <a:cs typeface="AppleSDGothicNeoSB00"/>
              </a:rPr>
              <a:t> </a:t>
            </a:r>
            <a:r>
              <a:rPr spc="-15" dirty="0" err="1">
                <a:latin typeface="AppleSDGothicNeoSB00"/>
                <a:cs typeface="AppleSDGothicNeoSB00"/>
              </a:rPr>
              <a:t>거래</a:t>
            </a:r>
            <a:endParaRPr spc="-15" dirty="0">
              <a:latin typeface="AppleSDGothicNeoSB00"/>
              <a:cs typeface="AppleSDGothicNeoSB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58950" y="1306656"/>
            <a:ext cx="1057281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395" b="1" spc="-49" dirty="0">
                <a:solidFill>
                  <a:srgbClr val="FB6159"/>
                </a:solidFill>
                <a:latin typeface="나눔스퀘어OTF Bold"/>
                <a:cs typeface="나눔스퀘어OTF Bold"/>
              </a:rPr>
              <a:t>차별화</a:t>
            </a:r>
            <a:r>
              <a:rPr sz="1395" b="1" spc="-27" dirty="0">
                <a:solidFill>
                  <a:srgbClr val="FB6159"/>
                </a:solidFill>
                <a:latin typeface="나눔스퀘어OTF Bold"/>
                <a:cs typeface="나눔스퀘어OTF Bold"/>
              </a:rPr>
              <a:t> </a:t>
            </a:r>
            <a:r>
              <a:rPr sz="1395" b="1" spc="-45" dirty="0">
                <a:solidFill>
                  <a:srgbClr val="FB6159"/>
                </a:solidFill>
                <a:latin typeface="나눔스퀘어OTF Bold"/>
                <a:cs typeface="나눔스퀘어OTF Bold"/>
              </a:rPr>
              <a:t>포인트</a:t>
            </a:r>
            <a:endParaRPr sz="1395" dirty="0">
              <a:latin typeface="나눔스퀘어OTF Bold"/>
              <a:cs typeface="나눔스퀘어OTF 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62629" y="1206415"/>
            <a:ext cx="1536793" cy="470164"/>
            <a:chOff x="9172482" y="1989468"/>
            <a:chExt cx="2534285" cy="775335"/>
          </a:xfrm>
        </p:grpSpPr>
        <p:sp>
          <p:nvSpPr>
            <p:cNvPr id="4" name="object 4"/>
            <p:cNvSpPr/>
            <p:nvPr/>
          </p:nvSpPr>
          <p:spPr>
            <a:xfrm>
              <a:off x="9193437" y="1989468"/>
              <a:ext cx="2513330" cy="754380"/>
            </a:xfrm>
            <a:custGeom>
              <a:avLst/>
              <a:gdLst/>
              <a:ahLst/>
              <a:cxnLst/>
              <a:rect l="l" t="t" r="r" b="b"/>
              <a:pathLst>
                <a:path w="2513329" h="754380">
                  <a:moveTo>
                    <a:pt x="2136060" y="0"/>
                  </a:moveTo>
                  <a:lnTo>
                    <a:pt x="376951" y="0"/>
                  </a:lnTo>
                  <a:lnTo>
                    <a:pt x="329668" y="2937"/>
                  </a:lnTo>
                  <a:lnTo>
                    <a:pt x="284137" y="11512"/>
                  </a:lnTo>
                  <a:lnTo>
                    <a:pt x="240712" y="25373"/>
                  </a:lnTo>
                  <a:lnTo>
                    <a:pt x="199746" y="44166"/>
                  </a:lnTo>
                  <a:lnTo>
                    <a:pt x="161592" y="67537"/>
                  </a:lnTo>
                  <a:lnTo>
                    <a:pt x="126604" y="95134"/>
                  </a:lnTo>
                  <a:lnTo>
                    <a:pt x="95134" y="126604"/>
                  </a:lnTo>
                  <a:lnTo>
                    <a:pt x="67537" y="161592"/>
                  </a:lnTo>
                  <a:lnTo>
                    <a:pt x="44166" y="199746"/>
                  </a:lnTo>
                  <a:lnTo>
                    <a:pt x="25373" y="240712"/>
                  </a:lnTo>
                  <a:lnTo>
                    <a:pt x="11512" y="284137"/>
                  </a:lnTo>
                  <a:lnTo>
                    <a:pt x="2937" y="329668"/>
                  </a:lnTo>
                  <a:lnTo>
                    <a:pt x="0" y="376951"/>
                  </a:lnTo>
                  <a:lnTo>
                    <a:pt x="2937" y="424235"/>
                  </a:lnTo>
                  <a:lnTo>
                    <a:pt x="11512" y="469766"/>
                  </a:lnTo>
                  <a:lnTo>
                    <a:pt x="25373" y="513191"/>
                  </a:lnTo>
                  <a:lnTo>
                    <a:pt x="44166" y="554157"/>
                  </a:lnTo>
                  <a:lnTo>
                    <a:pt x="67537" y="592311"/>
                  </a:lnTo>
                  <a:lnTo>
                    <a:pt x="95134" y="627299"/>
                  </a:lnTo>
                  <a:lnTo>
                    <a:pt x="126604" y="658768"/>
                  </a:lnTo>
                  <a:lnTo>
                    <a:pt x="161592" y="686365"/>
                  </a:lnTo>
                  <a:lnTo>
                    <a:pt x="199746" y="709737"/>
                  </a:lnTo>
                  <a:lnTo>
                    <a:pt x="240712" y="728530"/>
                  </a:lnTo>
                  <a:lnTo>
                    <a:pt x="284137" y="742391"/>
                  </a:lnTo>
                  <a:lnTo>
                    <a:pt x="329668" y="750966"/>
                  </a:lnTo>
                  <a:lnTo>
                    <a:pt x="376951" y="753903"/>
                  </a:lnTo>
                  <a:lnTo>
                    <a:pt x="2136060" y="753903"/>
                  </a:lnTo>
                  <a:lnTo>
                    <a:pt x="2183344" y="750966"/>
                  </a:lnTo>
                  <a:lnTo>
                    <a:pt x="2228875" y="742391"/>
                  </a:lnTo>
                  <a:lnTo>
                    <a:pt x="2272300" y="728530"/>
                  </a:lnTo>
                  <a:lnTo>
                    <a:pt x="2313266" y="709737"/>
                  </a:lnTo>
                  <a:lnTo>
                    <a:pt x="2351420" y="686365"/>
                  </a:lnTo>
                  <a:lnTo>
                    <a:pt x="2386408" y="658768"/>
                  </a:lnTo>
                  <a:lnTo>
                    <a:pt x="2417877" y="627299"/>
                  </a:lnTo>
                  <a:lnTo>
                    <a:pt x="2445474" y="592311"/>
                  </a:lnTo>
                  <a:lnTo>
                    <a:pt x="2468846" y="554157"/>
                  </a:lnTo>
                  <a:lnTo>
                    <a:pt x="2487639" y="513191"/>
                  </a:lnTo>
                  <a:lnTo>
                    <a:pt x="2501499" y="469766"/>
                  </a:lnTo>
                  <a:lnTo>
                    <a:pt x="2510075" y="424235"/>
                  </a:lnTo>
                  <a:lnTo>
                    <a:pt x="2513012" y="376951"/>
                  </a:lnTo>
                  <a:lnTo>
                    <a:pt x="2510075" y="329668"/>
                  </a:lnTo>
                  <a:lnTo>
                    <a:pt x="2501499" y="284137"/>
                  </a:lnTo>
                  <a:lnTo>
                    <a:pt x="2487639" y="240712"/>
                  </a:lnTo>
                  <a:lnTo>
                    <a:pt x="2468846" y="199746"/>
                  </a:lnTo>
                  <a:lnTo>
                    <a:pt x="2445474" y="161592"/>
                  </a:lnTo>
                  <a:lnTo>
                    <a:pt x="2417877" y="126604"/>
                  </a:lnTo>
                  <a:lnTo>
                    <a:pt x="2386408" y="95134"/>
                  </a:lnTo>
                  <a:lnTo>
                    <a:pt x="2351420" y="67537"/>
                  </a:lnTo>
                  <a:lnTo>
                    <a:pt x="2313266" y="44166"/>
                  </a:lnTo>
                  <a:lnTo>
                    <a:pt x="2272300" y="25373"/>
                  </a:lnTo>
                  <a:lnTo>
                    <a:pt x="2228875" y="11512"/>
                  </a:lnTo>
                  <a:lnTo>
                    <a:pt x="2183344" y="2937"/>
                  </a:lnTo>
                  <a:lnTo>
                    <a:pt x="21360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9193437" y="2273050"/>
              <a:ext cx="2163445" cy="470534"/>
            </a:xfrm>
            <a:custGeom>
              <a:avLst/>
              <a:gdLst/>
              <a:ahLst/>
              <a:cxnLst/>
              <a:rect l="l" t="t" r="r" b="b"/>
              <a:pathLst>
                <a:path w="2163445" h="470535">
                  <a:moveTo>
                    <a:pt x="2162819" y="468659"/>
                  </a:moveTo>
                  <a:lnTo>
                    <a:pt x="2136060" y="470321"/>
                  </a:lnTo>
                  <a:lnTo>
                    <a:pt x="376951" y="470321"/>
                  </a:lnTo>
                  <a:lnTo>
                    <a:pt x="329667" y="467384"/>
                  </a:lnTo>
                  <a:lnTo>
                    <a:pt x="324273" y="466368"/>
                  </a:lnTo>
                </a:path>
                <a:path w="2163445" h="470535">
                  <a:moveTo>
                    <a:pt x="14549" y="195698"/>
                  </a:moveTo>
                  <a:lnTo>
                    <a:pt x="11512" y="186185"/>
                  </a:lnTo>
                  <a:lnTo>
                    <a:pt x="2936" y="140654"/>
                  </a:lnTo>
                  <a:lnTo>
                    <a:pt x="0" y="93370"/>
                  </a:lnTo>
                  <a:lnTo>
                    <a:pt x="2936" y="46086"/>
                  </a:lnTo>
                  <a:lnTo>
                    <a:pt x="11512" y="554"/>
                  </a:lnTo>
                  <a:lnTo>
                    <a:pt x="11689" y="0"/>
                  </a:lnTo>
                </a:path>
              </a:pathLst>
            </a:custGeom>
            <a:ln w="41883">
              <a:solidFill>
                <a:srgbClr val="FB6159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178971" y="1306656"/>
            <a:ext cx="323069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395" b="1" spc="-49" dirty="0">
                <a:solidFill>
                  <a:srgbClr val="FB6159"/>
                </a:solidFill>
                <a:latin typeface="나눔스퀘어OTF Bold"/>
                <a:cs typeface="나눔스퀘어OTF Bold"/>
              </a:rPr>
              <a:t>내용</a:t>
            </a:r>
            <a:endParaRPr sz="1395" dirty="0">
              <a:latin typeface="나눔스퀘어OTF Bold"/>
              <a:cs typeface="나눔스퀘어OTF Bold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89365" y="1657230"/>
            <a:ext cx="7875341" cy="2375078"/>
            <a:chOff x="1465923" y="2732894"/>
            <a:chExt cx="12987020" cy="3916679"/>
          </a:xfrm>
        </p:grpSpPr>
        <p:sp>
          <p:nvSpPr>
            <p:cNvPr id="8" name="object 8"/>
            <p:cNvSpPr/>
            <p:nvPr/>
          </p:nvSpPr>
          <p:spPr>
            <a:xfrm>
              <a:off x="5031260" y="2743371"/>
              <a:ext cx="0" cy="3895725"/>
            </a:xfrm>
            <a:custGeom>
              <a:avLst/>
              <a:gdLst/>
              <a:ahLst/>
              <a:cxnLst/>
              <a:rect l="l" t="t" r="r" b="b"/>
              <a:pathLst>
                <a:path h="3895725">
                  <a:moveTo>
                    <a:pt x="0" y="0"/>
                  </a:moveTo>
                  <a:lnTo>
                    <a:pt x="0" y="3895169"/>
                  </a:lnTo>
                </a:path>
              </a:pathLst>
            </a:custGeom>
            <a:ln w="20941">
              <a:solidFill>
                <a:srgbClr val="FB615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0455179" y="2743371"/>
              <a:ext cx="0" cy="3895725"/>
            </a:xfrm>
            <a:custGeom>
              <a:avLst/>
              <a:gdLst/>
              <a:ahLst/>
              <a:cxnLst/>
              <a:rect l="l" t="t" r="r" b="b"/>
              <a:pathLst>
                <a:path h="3895725">
                  <a:moveTo>
                    <a:pt x="0" y="0"/>
                  </a:moveTo>
                  <a:lnTo>
                    <a:pt x="0" y="3895169"/>
                  </a:lnTo>
                </a:path>
              </a:pathLst>
            </a:custGeom>
            <a:ln w="20941">
              <a:solidFill>
                <a:srgbClr val="FB615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465923" y="3183149"/>
              <a:ext cx="12987020" cy="3141345"/>
            </a:xfrm>
            <a:custGeom>
              <a:avLst/>
              <a:gdLst/>
              <a:ahLst/>
              <a:cxnLst/>
              <a:rect l="l" t="t" r="r" b="b"/>
              <a:pathLst>
                <a:path w="12987019" h="3141345">
                  <a:moveTo>
                    <a:pt x="12986767" y="0"/>
                  </a:moveTo>
                  <a:lnTo>
                    <a:pt x="209417" y="0"/>
                  </a:lnTo>
                  <a:lnTo>
                    <a:pt x="161399" y="5530"/>
                  </a:lnTo>
                  <a:lnTo>
                    <a:pt x="117319" y="21284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4" y="117319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0" y="2931847"/>
                  </a:lnTo>
                  <a:lnTo>
                    <a:pt x="5530" y="2979866"/>
                  </a:lnTo>
                  <a:lnTo>
                    <a:pt x="21284" y="3023945"/>
                  </a:lnTo>
                  <a:lnTo>
                    <a:pt x="46005" y="3062829"/>
                  </a:lnTo>
                  <a:lnTo>
                    <a:pt x="78436" y="3095259"/>
                  </a:lnTo>
                  <a:lnTo>
                    <a:pt x="117319" y="3119980"/>
                  </a:lnTo>
                  <a:lnTo>
                    <a:pt x="161399" y="3135734"/>
                  </a:lnTo>
                  <a:lnTo>
                    <a:pt x="209417" y="3141265"/>
                  </a:lnTo>
                  <a:lnTo>
                    <a:pt x="12986767" y="3141265"/>
                  </a:lnTo>
                  <a:lnTo>
                    <a:pt x="12986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8788" y="481214"/>
            <a:ext cx="1879885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  <a:tabLst>
                <a:tab pos="832893" algn="l"/>
              </a:tabLst>
            </a:pPr>
            <a:r>
              <a:rPr sz="1486" b="1" spc="-6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Solution</a:t>
            </a:r>
            <a:r>
              <a:rPr sz="1486" b="1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	</a:t>
            </a:r>
            <a:r>
              <a:rPr sz="1486" dirty="0">
                <a:solidFill>
                  <a:srgbClr val="272727"/>
                </a:solidFill>
                <a:latin typeface="AppleSDGothicNeoM00"/>
                <a:cs typeface="AppleSDGothicNeoM00"/>
              </a:rPr>
              <a:t>차별화</a:t>
            </a:r>
            <a:r>
              <a:rPr sz="1486" spc="3" dirty="0">
                <a:solidFill>
                  <a:srgbClr val="272727"/>
                </a:solidFill>
                <a:latin typeface="AppleSDGothicNeoM00"/>
                <a:cs typeface="AppleSDGothicNeoM00"/>
              </a:rPr>
              <a:t> </a:t>
            </a:r>
            <a:r>
              <a:rPr sz="1486" spc="-15" dirty="0">
                <a:solidFill>
                  <a:srgbClr val="272727"/>
                </a:solidFill>
                <a:latin typeface="AppleSDGothicNeoM00"/>
                <a:cs typeface="AppleSDGothicNeoM00"/>
              </a:rPr>
              <a:t>포인트</a:t>
            </a:r>
            <a:endParaRPr sz="1486">
              <a:latin typeface="AppleSDGothicNeoM00"/>
              <a:cs typeface="AppleSDGothicNeoM0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1402" y="507964"/>
            <a:ext cx="38121" cy="203314"/>
          </a:xfrm>
          <a:custGeom>
            <a:avLst/>
            <a:gdLst/>
            <a:ahLst/>
            <a:cxnLst/>
            <a:rect l="l" t="t" r="r" b="b"/>
            <a:pathLst>
              <a:path w="62865" h="335280">
                <a:moveTo>
                  <a:pt x="62825" y="0"/>
                </a:moveTo>
                <a:lnTo>
                  <a:pt x="0" y="0"/>
                </a:lnTo>
                <a:lnTo>
                  <a:pt x="0" y="335068"/>
                </a:lnTo>
                <a:lnTo>
                  <a:pt x="62825" y="335068"/>
                </a:lnTo>
                <a:lnTo>
                  <a:pt x="62825" y="0"/>
                </a:lnTo>
                <a:close/>
              </a:path>
            </a:pathLst>
          </a:custGeom>
          <a:solidFill>
            <a:srgbClr val="FB615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 txBox="1"/>
          <p:nvPr/>
        </p:nvSpPr>
        <p:spPr>
          <a:xfrm>
            <a:off x="2667031" y="2252740"/>
            <a:ext cx="762428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1698" b="1" spc="-73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큐레이션</a:t>
            </a:r>
            <a:endParaRPr sz="1698">
              <a:latin typeface="나눔스퀘어OTF Bold"/>
              <a:cs typeface="나눔스퀘어OTF 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19924" y="2040588"/>
            <a:ext cx="4434789" cy="613601"/>
          </a:xfrm>
          <a:prstGeom prst="rect">
            <a:avLst/>
          </a:prstGeom>
        </p:spPr>
        <p:txBody>
          <a:bodyPr vert="horz" wrap="square" lIns="0" tIns="93571" rIns="0" bIns="0" rtlCol="0">
            <a:spAutoFit/>
          </a:bodyPr>
          <a:lstStyle/>
          <a:p>
            <a:pPr marL="6161" algn="ctr">
              <a:spcBef>
                <a:spcPts val="737"/>
              </a:spcBef>
            </a:pPr>
            <a:r>
              <a:rPr sz="1395" b="1" spc="-27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품종</a:t>
            </a:r>
            <a:r>
              <a:rPr sz="1395" b="1" spc="-39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395" b="1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별</a:t>
            </a:r>
            <a:r>
              <a:rPr sz="1395" b="1" spc="-39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395" b="1" spc="-49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우수한</a:t>
            </a:r>
            <a:r>
              <a:rPr sz="1395" b="1" spc="-36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395" b="1" spc="-49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농가만</a:t>
            </a:r>
            <a:r>
              <a:rPr sz="1395" b="1" spc="-39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395" b="1" spc="-6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입점시켜,</a:t>
            </a:r>
            <a:endParaRPr sz="1395" dirty="0">
              <a:latin typeface="나눔스퀘어OTF Bold"/>
              <a:cs typeface="나눔스퀘어OTF Bold"/>
            </a:endParaRPr>
          </a:p>
          <a:p>
            <a:pPr algn="ctr">
              <a:spcBef>
                <a:spcPts val="676"/>
              </a:spcBef>
            </a:pPr>
            <a:r>
              <a:rPr sz="1395" dirty="0">
                <a:solidFill>
                  <a:srgbClr val="6B6B6B"/>
                </a:solidFill>
                <a:latin typeface="AppleSDGothicNeoL00"/>
                <a:cs typeface="AppleSDGothicNeoL00"/>
              </a:rPr>
              <a:t>선주문 후수확한 신선한 과일을 고민 없이 바로 받아먹을 수 </a:t>
            </a:r>
            <a:r>
              <a:rPr sz="1395" spc="-15" dirty="0">
                <a:solidFill>
                  <a:srgbClr val="6B6B6B"/>
                </a:solidFill>
                <a:latin typeface="AppleSDGothicNeoL00"/>
                <a:cs typeface="AppleSDGothicNeoL00"/>
              </a:rPr>
              <a:t>있음</a:t>
            </a:r>
            <a:endParaRPr sz="1395" dirty="0">
              <a:latin typeface="AppleSDGothicNeoL00"/>
              <a:cs typeface="AppleSDGothicNeoL0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30968" y="2993174"/>
            <a:ext cx="3612676" cy="613601"/>
          </a:xfrm>
          <a:prstGeom prst="rect">
            <a:avLst/>
          </a:prstGeom>
        </p:spPr>
        <p:txBody>
          <a:bodyPr vert="horz" wrap="square" lIns="0" tIns="93571" rIns="0" bIns="0" rtlCol="0">
            <a:spAutoFit/>
          </a:bodyPr>
          <a:lstStyle/>
          <a:p>
            <a:pPr marL="6161" algn="ctr">
              <a:spcBef>
                <a:spcPts val="737"/>
              </a:spcBef>
            </a:pPr>
            <a:r>
              <a:rPr sz="1395" b="1" spc="-49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소수의</a:t>
            </a:r>
            <a:r>
              <a:rPr sz="1395" b="1" spc="-39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395" b="1" spc="-49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농가만</a:t>
            </a:r>
            <a:r>
              <a:rPr sz="1395" b="1" spc="-39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395" b="1" spc="-27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입점</a:t>
            </a:r>
            <a:r>
              <a:rPr sz="1395" b="1" spc="-42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395" b="1" spc="-27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되어</a:t>
            </a:r>
            <a:r>
              <a:rPr sz="1395" b="1" spc="-42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395" b="1" spc="-15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있어,</a:t>
            </a:r>
            <a:endParaRPr sz="1395">
              <a:latin typeface="나눔스퀘어OTF Bold"/>
              <a:cs typeface="나눔스퀘어OTF Bold"/>
            </a:endParaRPr>
          </a:p>
          <a:p>
            <a:pPr algn="ctr">
              <a:spcBef>
                <a:spcPts val="676"/>
              </a:spcBef>
            </a:pPr>
            <a:r>
              <a:rPr sz="1395" dirty="0">
                <a:solidFill>
                  <a:srgbClr val="6B6B6B"/>
                </a:solidFill>
                <a:latin typeface="AppleSDGothicNeoL00"/>
                <a:cs typeface="AppleSDGothicNeoL00"/>
              </a:rPr>
              <a:t>농부와의</a:t>
            </a:r>
            <a:r>
              <a:rPr sz="1395" spc="3" dirty="0">
                <a:solidFill>
                  <a:srgbClr val="6B6B6B"/>
                </a:solidFill>
                <a:latin typeface="AppleSDGothicNeoL00"/>
                <a:cs typeface="AppleSDGothicNeoL00"/>
              </a:rPr>
              <a:t> </a:t>
            </a:r>
            <a:r>
              <a:rPr sz="1395" dirty="0">
                <a:solidFill>
                  <a:srgbClr val="6B6B6B"/>
                </a:solidFill>
                <a:latin typeface="AppleSDGothicNeoL00"/>
                <a:cs typeface="AppleSDGothicNeoL00"/>
              </a:rPr>
              <a:t>실시간</a:t>
            </a:r>
            <a:r>
              <a:rPr sz="1395" spc="3" dirty="0">
                <a:solidFill>
                  <a:srgbClr val="6B6B6B"/>
                </a:solidFill>
                <a:latin typeface="AppleSDGothicNeoL00"/>
                <a:cs typeface="AppleSDGothicNeoL00"/>
              </a:rPr>
              <a:t> </a:t>
            </a:r>
            <a:r>
              <a:rPr sz="1395" dirty="0">
                <a:solidFill>
                  <a:srgbClr val="6B6B6B"/>
                </a:solidFill>
                <a:latin typeface="AppleSDGothicNeoL00"/>
                <a:cs typeface="AppleSDGothicNeoL00"/>
              </a:rPr>
              <a:t>채팅을</a:t>
            </a:r>
            <a:r>
              <a:rPr sz="1395" spc="3" dirty="0">
                <a:solidFill>
                  <a:srgbClr val="6B6B6B"/>
                </a:solidFill>
                <a:latin typeface="AppleSDGothicNeoL00"/>
                <a:cs typeface="AppleSDGothicNeoL00"/>
              </a:rPr>
              <a:t> </a:t>
            </a:r>
            <a:r>
              <a:rPr sz="1395" dirty="0">
                <a:solidFill>
                  <a:srgbClr val="6B6B6B"/>
                </a:solidFill>
                <a:latin typeface="AppleSDGothicNeoL00"/>
                <a:cs typeface="AppleSDGothicNeoL00"/>
              </a:rPr>
              <a:t>통한,</a:t>
            </a:r>
            <a:r>
              <a:rPr sz="1395" spc="6" dirty="0">
                <a:solidFill>
                  <a:srgbClr val="6B6B6B"/>
                </a:solidFill>
                <a:latin typeface="AppleSDGothicNeoL00"/>
                <a:cs typeface="AppleSDGothicNeoL00"/>
              </a:rPr>
              <a:t> </a:t>
            </a:r>
            <a:r>
              <a:rPr sz="1395" dirty="0">
                <a:solidFill>
                  <a:srgbClr val="6B6B6B"/>
                </a:solidFill>
                <a:latin typeface="AppleSDGothicNeoL00"/>
                <a:cs typeface="AppleSDGothicNeoL00"/>
              </a:rPr>
              <a:t>커스텀</a:t>
            </a:r>
            <a:r>
              <a:rPr sz="1395" spc="3" dirty="0">
                <a:solidFill>
                  <a:srgbClr val="6B6B6B"/>
                </a:solidFill>
                <a:latin typeface="AppleSDGothicNeoL00"/>
                <a:cs typeface="AppleSDGothicNeoL00"/>
              </a:rPr>
              <a:t> </a:t>
            </a:r>
            <a:r>
              <a:rPr sz="1395" dirty="0">
                <a:solidFill>
                  <a:srgbClr val="6B6B6B"/>
                </a:solidFill>
                <a:latin typeface="AppleSDGothicNeoL00"/>
                <a:cs typeface="AppleSDGothicNeoL00"/>
              </a:rPr>
              <a:t>과일</a:t>
            </a:r>
            <a:r>
              <a:rPr sz="1395" spc="3" dirty="0">
                <a:solidFill>
                  <a:srgbClr val="6B6B6B"/>
                </a:solidFill>
                <a:latin typeface="AppleSDGothicNeoL00"/>
                <a:cs typeface="AppleSDGothicNeoL00"/>
              </a:rPr>
              <a:t> </a:t>
            </a:r>
            <a:r>
              <a:rPr sz="1395" dirty="0">
                <a:solidFill>
                  <a:srgbClr val="6B6B6B"/>
                </a:solidFill>
                <a:latin typeface="AppleSDGothicNeoL00"/>
                <a:cs typeface="AppleSDGothicNeoL00"/>
              </a:rPr>
              <a:t>주문</a:t>
            </a:r>
            <a:r>
              <a:rPr sz="1395" spc="3" dirty="0">
                <a:solidFill>
                  <a:srgbClr val="6B6B6B"/>
                </a:solidFill>
                <a:latin typeface="AppleSDGothicNeoL00"/>
                <a:cs typeface="AppleSDGothicNeoL00"/>
              </a:rPr>
              <a:t> </a:t>
            </a:r>
            <a:r>
              <a:rPr sz="1395" spc="-15" dirty="0">
                <a:solidFill>
                  <a:srgbClr val="6B6B6B"/>
                </a:solidFill>
                <a:latin typeface="AppleSDGothicNeoL00"/>
                <a:cs typeface="AppleSDGothicNeoL00"/>
              </a:rPr>
              <a:t>가능</a:t>
            </a:r>
            <a:endParaRPr sz="1395">
              <a:latin typeface="AppleSDGothicNeoL00"/>
              <a:cs typeface="AppleSDGothicNeoL0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80291" y="3205173"/>
            <a:ext cx="1135940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1698" b="1" spc="-73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커스터마이징</a:t>
            </a:r>
            <a:endParaRPr sz="1698">
              <a:latin typeface="나눔스퀘어OTF Bold"/>
              <a:cs typeface="나눔스퀘어OTF Bold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89365" y="1930265"/>
            <a:ext cx="1269943" cy="1904914"/>
          </a:xfrm>
          <a:custGeom>
            <a:avLst/>
            <a:gdLst/>
            <a:ahLst/>
            <a:cxnLst/>
            <a:rect l="l" t="t" r="r" b="b"/>
            <a:pathLst>
              <a:path w="2094229" h="3141345">
                <a:moveTo>
                  <a:pt x="2094177" y="0"/>
                </a:moveTo>
                <a:lnTo>
                  <a:pt x="209417" y="0"/>
                </a:lnTo>
                <a:lnTo>
                  <a:pt x="161399" y="5530"/>
                </a:lnTo>
                <a:lnTo>
                  <a:pt x="117319" y="21284"/>
                </a:lnTo>
                <a:lnTo>
                  <a:pt x="78436" y="46005"/>
                </a:lnTo>
                <a:lnTo>
                  <a:pt x="46005" y="78436"/>
                </a:lnTo>
                <a:lnTo>
                  <a:pt x="21284" y="117319"/>
                </a:lnTo>
                <a:lnTo>
                  <a:pt x="5530" y="161399"/>
                </a:lnTo>
                <a:lnTo>
                  <a:pt x="0" y="209417"/>
                </a:lnTo>
                <a:lnTo>
                  <a:pt x="0" y="2931847"/>
                </a:lnTo>
                <a:lnTo>
                  <a:pt x="5530" y="2979866"/>
                </a:lnTo>
                <a:lnTo>
                  <a:pt x="21284" y="3023945"/>
                </a:lnTo>
                <a:lnTo>
                  <a:pt x="46005" y="3062829"/>
                </a:lnTo>
                <a:lnTo>
                  <a:pt x="78436" y="3095259"/>
                </a:lnTo>
                <a:lnTo>
                  <a:pt x="117319" y="3119980"/>
                </a:lnTo>
                <a:lnTo>
                  <a:pt x="161399" y="3135734"/>
                </a:lnTo>
                <a:lnTo>
                  <a:pt x="209417" y="3141265"/>
                </a:lnTo>
                <a:lnTo>
                  <a:pt x="2094177" y="3141265"/>
                </a:lnTo>
                <a:lnTo>
                  <a:pt x="2094177" y="0"/>
                </a:lnTo>
                <a:close/>
              </a:path>
            </a:pathLst>
          </a:custGeom>
          <a:solidFill>
            <a:srgbClr val="FB615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 txBox="1"/>
          <p:nvPr/>
        </p:nvSpPr>
        <p:spPr>
          <a:xfrm>
            <a:off x="1187077" y="2697209"/>
            <a:ext cx="674633" cy="31529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001" b="1" spc="-209" dirty="0">
                <a:solidFill>
                  <a:srgbClr val="FFFFFF"/>
                </a:solidFill>
                <a:latin typeface="에스코어 드림 7 ExtraBold"/>
                <a:cs typeface="에스코어 드림 7 ExtraBold"/>
              </a:rPr>
              <a:t>소비자</a:t>
            </a:r>
            <a:endParaRPr sz="2001">
              <a:latin typeface="에스코어 드림 7 ExtraBold"/>
              <a:cs typeface="에스코어 드림 7 ExtraBold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89365" y="1930265"/>
            <a:ext cx="7875341" cy="3067424"/>
            <a:chOff x="1465923" y="3183149"/>
            <a:chExt cx="12987020" cy="5058410"/>
          </a:xfrm>
        </p:grpSpPr>
        <p:sp>
          <p:nvSpPr>
            <p:cNvPr id="20" name="object 20"/>
            <p:cNvSpPr/>
            <p:nvPr/>
          </p:nvSpPr>
          <p:spPr>
            <a:xfrm>
              <a:off x="3559225" y="3183159"/>
              <a:ext cx="10854690" cy="3141345"/>
            </a:xfrm>
            <a:custGeom>
              <a:avLst/>
              <a:gdLst/>
              <a:ahLst/>
              <a:cxnLst/>
              <a:rect l="l" t="t" r="r" b="b"/>
              <a:pathLst>
                <a:path w="10854690" h="3141345">
                  <a:moveTo>
                    <a:pt x="10854157" y="1559204"/>
                  </a:moveTo>
                  <a:lnTo>
                    <a:pt x="2943187" y="1559204"/>
                  </a:lnTo>
                  <a:lnTo>
                    <a:pt x="2943187" y="0"/>
                  </a:lnTo>
                  <a:lnTo>
                    <a:pt x="2932722" y="0"/>
                  </a:lnTo>
                  <a:lnTo>
                    <a:pt x="2932722" y="1559204"/>
                  </a:lnTo>
                  <a:lnTo>
                    <a:pt x="0" y="1559204"/>
                  </a:lnTo>
                  <a:lnTo>
                    <a:pt x="0" y="1567167"/>
                  </a:lnTo>
                  <a:lnTo>
                    <a:pt x="2932722" y="1567167"/>
                  </a:lnTo>
                  <a:lnTo>
                    <a:pt x="2932722" y="3141256"/>
                  </a:lnTo>
                  <a:lnTo>
                    <a:pt x="2943187" y="3141256"/>
                  </a:lnTo>
                  <a:lnTo>
                    <a:pt x="2943187" y="1567167"/>
                  </a:lnTo>
                  <a:lnTo>
                    <a:pt x="10854157" y="1567167"/>
                  </a:lnTo>
                  <a:lnTo>
                    <a:pt x="10854157" y="1559204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465923" y="6638541"/>
              <a:ext cx="12987020" cy="1603375"/>
            </a:xfrm>
            <a:custGeom>
              <a:avLst/>
              <a:gdLst/>
              <a:ahLst/>
              <a:cxnLst/>
              <a:rect l="l" t="t" r="r" b="b"/>
              <a:pathLst>
                <a:path w="12987019" h="1603375">
                  <a:moveTo>
                    <a:pt x="12986767" y="0"/>
                  </a:moveTo>
                  <a:lnTo>
                    <a:pt x="209417" y="0"/>
                  </a:lnTo>
                  <a:lnTo>
                    <a:pt x="161399" y="5530"/>
                  </a:lnTo>
                  <a:lnTo>
                    <a:pt x="117319" y="21284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4" y="117319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0" y="1602814"/>
                  </a:lnTo>
                  <a:lnTo>
                    <a:pt x="12986767" y="1602814"/>
                  </a:lnTo>
                  <a:lnTo>
                    <a:pt x="12986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371447" y="4174210"/>
            <a:ext cx="1938800" cy="613601"/>
          </a:xfrm>
          <a:prstGeom prst="rect">
            <a:avLst/>
          </a:prstGeom>
        </p:spPr>
        <p:txBody>
          <a:bodyPr vert="horz" wrap="square" lIns="0" tIns="93571" rIns="0" bIns="0" rtlCol="0">
            <a:spAutoFit/>
          </a:bodyPr>
          <a:lstStyle/>
          <a:p>
            <a:pPr marR="1540" algn="ctr">
              <a:spcBef>
                <a:spcPts val="737"/>
              </a:spcBef>
            </a:pPr>
            <a:r>
              <a:rPr sz="1395" dirty="0">
                <a:solidFill>
                  <a:srgbClr val="6B6B6B"/>
                </a:solidFill>
                <a:latin typeface="AppleSDGothicNeoL00"/>
                <a:cs typeface="AppleSDGothicNeoL00"/>
              </a:rPr>
              <a:t>라이브 커머스를 </a:t>
            </a:r>
            <a:r>
              <a:rPr sz="1395" spc="-15" dirty="0">
                <a:solidFill>
                  <a:srgbClr val="6B6B6B"/>
                </a:solidFill>
                <a:latin typeface="AppleSDGothicNeoL00"/>
                <a:cs typeface="AppleSDGothicNeoL00"/>
              </a:rPr>
              <a:t>통한</a:t>
            </a:r>
            <a:endParaRPr sz="1395">
              <a:latin typeface="AppleSDGothicNeoL00"/>
              <a:cs typeface="AppleSDGothicNeoL00"/>
            </a:endParaRPr>
          </a:p>
          <a:p>
            <a:pPr algn="ctr">
              <a:spcBef>
                <a:spcPts val="676"/>
              </a:spcBef>
            </a:pPr>
            <a:r>
              <a:rPr sz="1395" b="1" spc="-27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과일</a:t>
            </a:r>
            <a:r>
              <a:rPr sz="1395" b="1" spc="-55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395" b="1" spc="-27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판매</a:t>
            </a:r>
            <a:r>
              <a:rPr sz="1395" b="1" spc="-45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395" b="1" spc="-36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촉진,</a:t>
            </a:r>
            <a:r>
              <a:rPr sz="1395" b="1" spc="-49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인지도</a:t>
            </a:r>
            <a:r>
              <a:rPr sz="1395" b="1" spc="-36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395" b="1" spc="-21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향상</a:t>
            </a:r>
            <a:endParaRPr sz="1395">
              <a:latin typeface="나눔스퀘어OTF Bold"/>
              <a:cs typeface="나눔스퀘어OTF 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43591" y="4394495"/>
            <a:ext cx="1192930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1698" b="1" spc="-58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라이브</a:t>
            </a:r>
            <a:r>
              <a:rPr sz="1698" b="1" spc="-39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698" b="1" spc="-67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커머스</a:t>
            </a:r>
            <a:endParaRPr sz="1698">
              <a:latin typeface="나눔스퀘어OTF Bold"/>
              <a:cs typeface="나눔스퀘어OTF Bold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89365" y="4025618"/>
            <a:ext cx="1269943" cy="949954"/>
          </a:xfrm>
          <a:custGeom>
            <a:avLst/>
            <a:gdLst/>
            <a:ahLst/>
            <a:cxnLst/>
            <a:rect l="l" t="t" r="r" b="b"/>
            <a:pathLst>
              <a:path w="2094229" h="1566545">
                <a:moveTo>
                  <a:pt x="2094177" y="0"/>
                </a:moveTo>
                <a:lnTo>
                  <a:pt x="209417" y="0"/>
                </a:lnTo>
                <a:lnTo>
                  <a:pt x="161399" y="5530"/>
                </a:lnTo>
                <a:lnTo>
                  <a:pt x="117319" y="21284"/>
                </a:lnTo>
                <a:lnTo>
                  <a:pt x="78436" y="46005"/>
                </a:lnTo>
                <a:lnTo>
                  <a:pt x="46005" y="78436"/>
                </a:lnTo>
                <a:lnTo>
                  <a:pt x="21284" y="117319"/>
                </a:lnTo>
                <a:lnTo>
                  <a:pt x="5530" y="161399"/>
                </a:lnTo>
                <a:lnTo>
                  <a:pt x="0" y="209417"/>
                </a:lnTo>
                <a:lnTo>
                  <a:pt x="0" y="1566415"/>
                </a:lnTo>
                <a:lnTo>
                  <a:pt x="2094177" y="1566415"/>
                </a:lnTo>
                <a:lnTo>
                  <a:pt x="2094177" y="0"/>
                </a:lnTo>
                <a:close/>
              </a:path>
            </a:pathLst>
          </a:custGeom>
          <a:solidFill>
            <a:srgbClr val="C61F3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 txBox="1"/>
          <p:nvPr/>
        </p:nvSpPr>
        <p:spPr>
          <a:xfrm>
            <a:off x="1280302" y="4393574"/>
            <a:ext cx="455146" cy="31529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001" b="1" spc="-209" dirty="0">
                <a:solidFill>
                  <a:srgbClr val="FFFFFF"/>
                </a:solidFill>
                <a:latin typeface="에스코어 드림 7 ExtraBold"/>
                <a:cs typeface="에스코어 드림 7 ExtraBold"/>
              </a:rPr>
              <a:t>농가</a:t>
            </a:r>
            <a:endParaRPr sz="2001">
              <a:latin typeface="에스코어 드림 7 ExtraBold"/>
              <a:cs typeface="에스코어 드림 7 ExtraBold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36366" y="4025617"/>
            <a:ext cx="3466" cy="954960"/>
          </a:xfrm>
          <a:custGeom>
            <a:avLst/>
            <a:gdLst/>
            <a:ahLst/>
            <a:cxnLst/>
            <a:rect l="l" t="t" r="r" b="b"/>
            <a:pathLst>
              <a:path w="5714" h="1574800">
                <a:moveTo>
                  <a:pt x="5251" y="0"/>
                </a:moveTo>
                <a:lnTo>
                  <a:pt x="0" y="0"/>
                </a:lnTo>
                <a:lnTo>
                  <a:pt x="0" y="1574245"/>
                </a:lnTo>
                <a:lnTo>
                  <a:pt x="5251" y="1574245"/>
                </a:lnTo>
                <a:lnTo>
                  <a:pt x="5251" y="0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4904" y="2830686"/>
            <a:ext cx="3755920" cy="4057040"/>
            <a:chOff x="2382049" y="4668010"/>
            <a:chExt cx="6193790" cy="66903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2049" y="4668010"/>
              <a:ext cx="6193585" cy="66405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0020" y="4936741"/>
              <a:ext cx="3402941" cy="63718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0602" y="5982226"/>
              <a:ext cx="43632" cy="2787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70637" y="5982685"/>
              <a:ext cx="43815" cy="278765"/>
            </a:xfrm>
            <a:custGeom>
              <a:avLst/>
              <a:gdLst/>
              <a:ahLst/>
              <a:cxnLst/>
              <a:rect l="l" t="t" r="r" b="b"/>
              <a:pathLst>
                <a:path w="43814" h="278764">
                  <a:moveTo>
                    <a:pt x="39063" y="0"/>
                  </a:moveTo>
                  <a:lnTo>
                    <a:pt x="39962" y="482"/>
                  </a:lnTo>
                  <a:lnTo>
                    <a:pt x="40869" y="964"/>
                  </a:lnTo>
                </a:path>
                <a:path w="43814" h="278764">
                  <a:moveTo>
                    <a:pt x="42025" y="2010"/>
                  </a:moveTo>
                  <a:lnTo>
                    <a:pt x="42643" y="3162"/>
                  </a:lnTo>
                  <a:lnTo>
                    <a:pt x="43260" y="4324"/>
                  </a:lnTo>
                  <a:lnTo>
                    <a:pt x="43596" y="5466"/>
                  </a:lnTo>
                  <a:lnTo>
                    <a:pt x="43596" y="8628"/>
                  </a:lnTo>
                  <a:lnTo>
                    <a:pt x="43596" y="269248"/>
                  </a:lnTo>
                  <a:lnTo>
                    <a:pt x="43596" y="272405"/>
                  </a:lnTo>
                </a:path>
                <a:path w="43814" h="278764">
                  <a:moveTo>
                    <a:pt x="43421" y="273005"/>
                  </a:moveTo>
                  <a:lnTo>
                    <a:pt x="43260" y="273552"/>
                  </a:lnTo>
                  <a:lnTo>
                    <a:pt x="42643" y="274704"/>
                  </a:lnTo>
                  <a:lnTo>
                    <a:pt x="42025" y="275866"/>
                  </a:lnTo>
                  <a:lnTo>
                    <a:pt x="41124" y="276766"/>
                  </a:lnTo>
                  <a:lnTo>
                    <a:pt x="39962" y="277384"/>
                  </a:lnTo>
                  <a:lnTo>
                    <a:pt x="38810" y="278002"/>
                  </a:lnTo>
                  <a:lnTo>
                    <a:pt x="37669" y="278337"/>
                  </a:lnTo>
                  <a:lnTo>
                    <a:pt x="34507" y="278337"/>
                  </a:lnTo>
                  <a:lnTo>
                    <a:pt x="9052" y="278337"/>
                  </a:lnTo>
                  <a:lnTo>
                    <a:pt x="5890" y="278337"/>
                  </a:lnTo>
                  <a:lnTo>
                    <a:pt x="4749" y="278002"/>
                  </a:lnTo>
                  <a:lnTo>
                    <a:pt x="4493" y="277866"/>
                  </a:lnTo>
                </a:path>
                <a:path w="43814" h="278764">
                  <a:moveTo>
                    <a:pt x="2688" y="276902"/>
                  </a:moveTo>
                  <a:lnTo>
                    <a:pt x="2434" y="276766"/>
                  </a:lnTo>
                  <a:lnTo>
                    <a:pt x="1534" y="275866"/>
                  </a:lnTo>
                  <a:lnTo>
                    <a:pt x="916" y="274704"/>
                  </a:lnTo>
                  <a:lnTo>
                    <a:pt x="298" y="273552"/>
                  </a:lnTo>
                  <a:lnTo>
                    <a:pt x="56" y="272727"/>
                  </a:lnTo>
                </a:path>
                <a:path w="43814" h="278764">
                  <a:moveTo>
                    <a:pt x="0" y="5342"/>
                  </a:moveTo>
                  <a:lnTo>
                    <a:pt x="298" y="4324"/>
                  </a:lnTo>
                  <a:lnTo>
                    <a:pt x="916" y="3162"/>
                  </a:lnTo>
                  <a:lnTo>
                    <a:pt x="1534" y="2010"/>
                  </a:lnTo>
                  <a:lnTo>
                    <a:pt x="2235" y="1301"/>
                  </a:lnTo>
                </a:path>
              </a:pathLst>
            </a:custGeom>
            <a:ln w="10638">
              <a:solidFill>
                <a:srgbClr val="B6B6B3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70602" y="5982226"/>
              <a:ext cx="43632" cy="2787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74968" y="6531099"/>
              <a:ext cx="43621" cy="57501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75112" y="6531103"/>
              <a:ext cx="43815" cy="575310"/>
            </a:xfrm>
            <a:custGeom>
              <a:avLst/>
              <a:gdLst/>
              <a:ahLst/>
              <a:cxnLst/>
              <a:rect l="l" t="t" r="r" b="b"/>
              <a:pathLst>
                <a:path w="43814" h="575309">
                  <a:moveTo>
                    <a:pt x="8940" y="0"/>
                  </a:moveTo>
                  <a:lnTo>
                    <a:pt x="34395" y="0"/>
                  </a:lnTo>
                  <a:lnTo>
                    <a:pt x="37557" y="0"/>
                  </a:lnTo>
                  <a:lnTo>
                    <a:pt x="37913" y="101"/>
                  </a:lnTo>
                </a:path>
                <a:path w="43814" h="575309">
                  <a:moveTo>
                    <a:pt x="41555" y="2109"/>
                  </a:moveTo>
                  <a:lnTo>
                    <a:pt x="41913" y="2471"/>
                  </a:lnTo>
                  <a:lnTo>
                    <a:pt x="42530" y="3622"/>
                  </a:lnTo>
                  <a:lnTo>
                    <a:pt x="43148" y="4785"/>
                  </a:lnTo>
                  <a:lnTo>
                    <a:pt x="43281" y="5238"/>
                  </a:lnTo>
                </a:path>
                <a:path w="43814" h="575309">
                  <a:moveTo>
                    <a:pt x="43244" y="569909"/>
                  </a:moveTo>
                  <a:lnTo>
                    <a:pt x="43148" y="570233"/>
                  </a:lnTo>
                  <a:lnTo>
                    <a:pt x="42530" y="571385"/>
                  </a:lnTo>
                  <a:lnTo>
                    <a:pt x="41913" y="572548"/>
                  </a:lnTo>
                  <a:lnTo>
                    <a:pt x="41012" y="573448"/>
                  </a:lnTo>
                  <a:lnTo>
                    <a:pt x="39850" y="574066"/>
                  </a:lnTo>
                  <a:lnTo>
                    <a:pt x="38698" y="574684"/>
                  </a:lnTo>
                  <a:lnTo>
                    <a:pt x="38061" y="574871"/>
                  </a:lnTo>
                </a:path>
                <a:path w="43814" h="575309">
                  <a:moveTo>
                    <a:pt x="5325" y="574886"/>
                  </a:moveTo>
                  <a:lnTo>
                    <a:pt x="804" y="571385"/>
                  </a:lnTo>
                  <a:lnTo>
                    <a:pt x="186" y="570233"/>
                  </a:lnTo>
                  <a:lnTo>
                    <a:pt x="22" y="569674"/>
                  </a:lnTo>
                </a:path>
                <a:path w="43814" h="575309">
                  <a:moveTo>
                    <a:pt x="0" y="5421"/>
                  </a:moveTo>
                  <a:lnTo>
                    <a:pt x="186" y="4785"/>
                  </a:lnTo>
                  <a:lnTo>
                    <a:pt x="804" y="3622"/>
                  </a:lnTo>
                  <a:lnTo>
                    <a:pt x="1422" y="2471"/>
                  </a:lnTo>
                  <a:lnTo>
                    <a:pt x="1871" y="2016"/>
                  </a:lnTo>
                </a:path>
                <a:path w="43814" h="575309">
                  <a:moveTo>
                    <a:pt x="5325" y="128"/>
                  </a:moveTo>
                  <a:lnTo>
                    <a:pt x="5778" y="0"/>
                  </a:lnTo>
                  <a:lnTo>
                    <a:pt x="8940" y="0"/>
                  </a:lnTo>
                </a:path>
              </a:pathLst>
            </a:custGeom>
            <a:ln w="10638">
              <a:solidFill>
                <a:srgbClr val="B6B6B3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74968" y="6531099"/>
              <a:ext cx="43621" cy="5750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74968" y="7271653"/>
              <a:ext cx="43621" cy="57501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75089" y="7271654"/>
              <a:ext cx="43815" cy="575310"/>
            </a:xfrm>
            <a:custGeom>
              <a:avLst/>
              <a:gdLst/>
              <a:ahLst/>
              <a:cxnLst/>
              <a:rect l="l" t="t" r="r" b="b"/>
              <a:pathLst>
                <a:path w="43814" h="575309">
                  <a:moveTo>
                    <a:pt x="8964" y="0"/>
                  </a:moveTo>
                  <a:lnTo>
                    <a:pt x="34418" y="0"/>
                  </a:lnTo>
                  <a:lnTo>
                    <a:pt x="37577" y="0"/>
                  </a:lnTo>
                </a:path>
                <a:path w="43814" h="575309">
                  <a:moveTo>
                    <a:pt x="41498" y="2027"/>
                  </a:moveTo>
                  <a:lnTo>
                    <a:pt x="41936" y="2471"/>
                  </a:lnTo>
                  <a:lnTo>
                    <a:pt x="42554" y="3622"/>
                  </a:lnTo>
                  <a:lnTo>
                    <a:pt x="43172" y="4785"/>
                  </a:lnTo>
                  <a:lnTo>
                    <a:pt x="43314" y="5267"/>
                  </a:lnTo>
                </a:path>
                <a:path w="43814" h="575309">
                  <a:moveTo>
                    <a:pt x="43297" y="569809"/>
                  </a:moveTo>
                  <a:lnTo>
                    <a:pt x="43172" y="570233"/>
                  </a:lnTo>
                  <a:lnTo>
                    <a:pt x="42554" y="571385"/>
                  </a:lnTo>
                  <a:lnTo>
                    <a:pt x="41936" y="572548"/>
                  </a:lnTo>
                  <a:lnTo>
                    <a:pt x="41660" y="572824"/>
                  </a:lnTo>
                </a:path>
                <a:path w="43814" h="575309">
                  <a:moveTo>
                    <a:pt x="40142" y="573923"/>
                  </a:moveTo>
                  <a:lnTo>
                    <a:pt x="39874" y="574066"/>
                  </a:lnTo>
                  <a:lnTo>
                    <a:pt x="38722" y="574684"/>
                  </a:lnTo>
                </a:path>
                <a:path w="43814" h="575309">
                  <a:moveTo>
                    <a:pt x="4998" y="574783"/>
                  </a:moveTo>
                  <a:lnTo>
                    <a:pt x="4660" y="574684"/>
                  </a:lnTo>
                  <a:lnTo>
                    <a:pt x="4153" y="574414"/>
                  </a:lnTo>
                </a:path>
                <a:path w="43814" h="575309">
                  <a:moveTo>
                    <a:pt x="1907" y="573009"/>
                  </a:moveTo>
                  <a:lnTo>
                    <a:pt x="1445" y="572548"/>
                  </a:lnTo>
                  <a:lnTo>
                    <a:pt x="828" y="571385"/>
                  </a:lnTo>
                  <a:lnTo>
                    <a:pt x="210" y="570233"/>
                  </a:lnTo>
                  <a:lnTo>
                    <a:pt x="17" y="569575"/>
                  </a:lnTo>
                </a:path>
                <a:path w="43814" h="575309">
                  <a:moveTo>
                    <a:pt x="0" y="5501"/>
                  </a:moveTo>
                  <a:lnTo>
                    <a:pt x="210" y="4785"/>
                  </a:lnTo>
                  <a:lnTo>
                    <a:pt x="828" y="3622"/>
                  </a:lnTo>
                  <a:lnTo>
                    <a:pt x="1445" y="2471"/>
                  </a:lnTo>
                  <a:lnTo>
                    <a:pt x="2068" y="1840"/>
                  </a:lnTo>
                </a:path>
                <a:path w="43814" h="575309">
                  <a:moveTo>
                    <a:pt x="5802" y="0"/>
                  </a:moveTo>
                  <a:lnTo>
                    <a:pt x="8964" y="0"/>
                  </a:lnTo>
                </a:path>
              </a:pathLst>
            </a:custGeom>
            <a:ln w="10638">
              <a:solidFill>
                <a:srgbClr val="B6B6B3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74968" y="7271653"/>
              <a:ext cx="43621" cy="57501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44487" y="6731491"/>
              <a:ext cx="43621" cy="90607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44617" y="6733776"/>
              <a:ext cx="43815" cy="904240"/>
            </a:xfrm>
            <a:custGeom>
              <a:avLst/>
              <a:gdLst/>
              <a:ahLst/>
              <a:cxnLst/>
              <a:rect l="l" t="t" r="r" b="b"/>
              <a:pathLst>
                <a:path w="43814" h="904240">
                  <a:moveTo>
                    <a:pt x="41922" y="177"/>
                  </a:moveTo>
                  <a:lnTo>
                    <a:pt x="42544" y="1334"/>
                  </a:lnTo>
                  <a:lnTo>
                    <a:pt x="43162" y="2496"/>
                  </a:lnTo>
                  <a:lnTo>
                    <a:pt x="43312" y="3005"/>
                  </a:lnTo>
                </a:path>
                <a:path w="43814" h="904240">
                  <a:moveTo>
                    <a:pt x="43297" y="898555"/>
                  </a:moveTo>
                  <a:lnTo>
                    <a:pt x="43162" y="899013"/>
                  </a:lnTo>
                  <a:lnTo>
                    <a:pt x="42544" y="900165"/>
                  </a:lnTo>
                  <a:lnTo>
                    <a:pt x="41929" y="901323"/>
                  </a:lnTo>
                </a:path>
                <a:path w="43814" h="904240">
                  <a:moveTo>
                    <a:pt x="41022" y="902230"/>
                  </a:moveTo>
                  <a:lnTo>
                    <a:pt x="39864" y="902845"/>
                  </a:lnTo>
                  <a:lnTo>
                    <a:pt x="38712" y="903463"/>
                  </a:lnTo>
                  <a:lnTo>
                    <a:pt x="38257" y="903597"/>
                  </a:lnTo>
                </a:path>
                <a:path w="43814" h="904240">
                  <a:moveTo>
                    <a:pt x="5154" y="903611"/>
                  </a:moveTo>
                  <a:lnTo>
                    <a:pt x="4650" y="903463"/>
                  </a:lnTo>
                  <a:lnTo>
                    <a:pt x="3488" y="902845"/>
                  </a:lnTo>
                  <a:lnTo>
                    <a:pt x="2336" y="902228"/>
                  </a:lnTo>
                </a:path>
                <a:path w="43814" h="904240">
                  <a:moveTo>
                    <a:pt x="1436" y="901327"/>
                  </a:moveTo>
                  <a:lnTo>
                    <a:pt x="818" y="900165"/>
                  </a:lnTo>
                  <a:lnTo>
                    <a:pt x="200" y="899013"/>
                  </a:lnTo>
                  <a:lnTo>
                    <a:pt x="15" y="898381"/>
                  </a:lnTo>
                </a:path>
                <a:path w="43814" h="904240">
                  <a:moveTo>
                    <a:pt x="0" y="3179"/>
                  </a:moveTo>
                  <a:lnTo>
                    <a:pt x="200" y="2496"/>
                  </a:lnTo>
                  <a:lnTo>
                    <a:pt x="818" y="1334"/>
                  </a:lnTo>
                  <a:lnTo>
                    <a:pt x="1436" y="182"/>
                  </a:lnTo>
                  <a:lnTo>
                    <a:pt x="1616" y="0"/>
                  </a:lnTo>
                </a:path>
              </a:pathLst>
            </a:custGeom>
            <a:ln w="10638">
              <a:solidFill>
                <a:srgbClr val="B6B6B3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44487" y="6731491"/>
              <a:ext cx="43621" cy="90607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596779" y="4753781"/>
              <a:ext cx="3769995" cy="6555105"/>
            </a:xfrm>
            <a:custGeom>
              <a:avLst/>
              <a:gdLst/>
              <a:ahLst/>
              <a:cxnLst/>
              <a:rect l="l" t="t" r="r" b="b"/>
              <a:pathLst>
                <a:path w="3769995" h="6555105">
                  <a:moveTo>
                    <a:pt x="3289194" y="4152"/>
                  </a:moveTo>
                  <a:lnTo>
                    <a:pt x="480324" y="4152"/>
                  </a:lnTo>
                  <a:lnTo>
                    <a:pt x="426740" y="9295"/>
                  </a:lnTo>
                  <a:lnTo>
                    <a:pt x="381158" y="16439"/>
                  </a:lnTo>
                  <a:lnTo>
                    <a:pt x="341966" y="25552"/>
                  </a:lnTo>
                  <a:lnTo>
                    <a:pt x="276299" y="49557"/>
                  </a:lnTo>
                  <a:lnTo>
                    <a:pt x="201518" y="91926"/>
                  </a:lnTo>
                  <a:lnTo>
                    <a:pt x="160624" y="124049"/>
                  </a:lnTo>
                  <a:lnTo>
                    <a:pt x="124049" y="160624"/>
                  </a:lnTo>
                  <a:lnTo>
                    <a:pt x="91926" y="201518"/>
                  </a:lnTo>
                  <a:lnTo>
                    <a:pt x="64385" y="246599"/>
                  </a:lnTo>
                  <a:lnTo>
                    <a:pt x="36602" y="307550"/>
                  </a:lnTo>
                  <a:lnTo>
                    <a:pt x="16439" y="381158"/>
                  </a:lnTo>
                  <a:lnTo>
                    <a:pt x="9295" y="426740"/>
                  </a:lnTo>
                  <a:lnTo>
                    <a:pt x="4152" y="480324"/>
                  </a:lnTo>
                  <a:lnTo>
                    <a:pt x="1043" y="543523"/>
                  </a:lnTo>
                  <a:lnTo>
                    <a:pt x="0" y="617949"/>
                  </a:lnTo>
                  <a:lnTo>
                    <a:pt x="0" y="6554774"/>
                  </a:lnTo>
                  <a:lnTo>
                    <a:pt x="183250" y="6554774"/>
                  </a:lnTo>
                  <a:lnTo>
                    <a:pt x="183240" y="600986"/>
                  </a:lnTo>
                  <a:lnTo>
                    <a:pt x="185041" y="524145"/>
                  </a:lnTo>
                  <a:lnTo>
                    <a:pt x="190385" y="465072"/>
                  </a:lnTo>
                  <a:lnTo>
                    <a:pt x="199185" y="419298"/>
                  </a:lnTo>
                  <a:lnTo>
                    <a:pt x="211352" y="382356"/>
                  </a:lnTo>
                  <a:lnTo>
                    <a:pt x="250575" y="312097"/>
                  </a:lnTo>
                  <a:lnTo>
                    <a:pt x="279160" y="278877"/>
                  </a:lnTo>
                  <a:lnTo>
                    <a:pt x="312380" y="250292"/>
                  </a:lnTo>
                  <a:lnTo>
                    <a:pt x="350062" y="226516"/>
                  </a:lnTo>
                  <a:lnTo>
                    <a:pt x="418405" y="199211"/>
                  </a:lnTo>
                  <a:lnTo>
                    <a:pt x="463118" y="190415"/>
                  </a:lnTo>
                  <a:lnTo>
                    <a:pt x="520561" y="184973"/>
                  </a:lnTo>
                  <a:lnTo>
                    <a:pt x="595008" y="182968"/>
                  </a:lnTo>
                  <a:lnTo>
                    <a:pt x="1168152" y="182966"/>
                  </a:lnTo>
                  <a:lnTo>
                    <a:pt x="3663012" y="182957"/>
                  </a:lnTo>
                  <a:lnTo>
                    <a:pt x="3645468" y="160624"/>
                  </a:lnTo>
                  <a:lnTo>
                    <a:pt x="3608894" y="124049"/>
                  </a:lnTo>
                  <a:lnTo>
                    <a:pt x="3568000" y="91926"/>
                  </a:lnTo>
                  <a:lnTo>
                    <a:pt x="3522918" y="64385"/>
                  </a:lnTo>
                  <a:lnTo>
                    <a:pt x="3461968" y="36602"/>
                  </a:lnTo>
                  <a:lnTo>
                    <a:pt x="3388360" y="16439"/>
                  </a:lnTo>
                  <a:lnTo>
                    <a:pt x="3342778" y="9295"/>
                  </a:lnTo>
                  <a:lnTo>
                    <a:pt x="3289194" y="4152"/>
                  </a:lnTo>
                  <a:close/>
                </a:path>
                <a:path w="3769995" h="6555105">
                  <a:moveTo>
                    <a:pt x="3663012" y="182958"/>
                  </a:moveTo>
                  <a:lnTo>
                    <a:pt x="3174510" y="182968"/>
                  </a:lnTo>
                  <a:lnTo>
                    <a:pt x="3248957" y="184973"/>
                  </a:lnTo>
                  <a:lnTo>
                    <a:pt x="3306399" y="190415"/>
                  </a:lnTo>
                  <a:lnTo>
                    <a:pt x="3351113" y="199211"/>
                  </a:lnTo>
                  <a:lnTo>
                    <a:pt x="3387373" y="211273"/>
                  </a:lnTo>
                  <a:lnTo>
                    <a:pt x="3457138" y="250292"/>
                  </a:lnTo>
                  <a:lnTo>
                    <a:pt x="3490358" y="278877"/>
                  </a:lnTo>
                  <a:lnTo>
                    <a:pt x="3518943" y="312097"/>
                  </a:lnTo>
                  <a:lnTo>
                    <a:pt x="3542719" y="349779"/>
                  </a:lnTo>
                  <a:lnTo>
                    <a:pt x="3570024" y="418122"/>
                  </a:lnTo>
                  <a:lnTo>
                    <a:pt x="3578820" y="462836"/>
                  </a:lnTo>
                  <a:lnTo>
                    <a:pt x="3584262" y="520278"/>
                  </a:lnTo>
                  <a:lnTo>
                    <a:pt x="3586267" y="594725"/>
                  </a:lnTo>
                  <a:lnTo>
                    <a:pt x="3586277" y="6554774"/>
                  </a:lnTo>
                  <a:lnTo>
                    <a:pt x="3769518" y="6554774"/>
                  </a:lnTo>
                  <a:lnTo>
                    <a:pt x="3769518" y="617949"/>
                  </a:lnTo>
                  <a:lnTo>
                    <a:pt x="3768475" y="543523"/>
                  </a:lnTo>
                  <a:lnTo>
                    <a:pt x="3765366" y="480324"/>
                  </a:lnTo>
                  <a:lnTo>
                    <a:pt x="3760223" y="426740"/>
                  </a:lnTo>
                  <a:lnTo>
                    <a:pt x="3753079" y="381158"/>
                  </a:lnTo>
                  <a:lnTo>
                    <a:pt x="3743966" y="341966"/>
                  </a:lnTo>
                  <a:lnTo>
                    <a:pt x="3719961" y="276299"/>
                  </a:lnTo>
                  <a:lnTo>
                    <a:pt x="3677592" y="201518"/>
                  </a:lnTo>
                  <a:lnTo>
                    <a:pt x="3663012" y="182958"/>
                  </a:lnTo>
                  <a:close/>
                </a:path>
                <a:path w="3769995" h="6555105">
                  <a:moveTo>
                    <a:pt x="2601365" y="230359"/>
                  </a:moveTo>
                  <a:lnTo>
                    <a:pt x="1168152" y="230359"/>
                  </a:lnTo>
                  <a:lnTo>
                    <a:pt x="1168152" y="270169"/>
                  </a:lnTo>
                  <a:lnTo>
                    <a:pt x="1169557" y="316720"/>
                  </a:lnTo>
                  <a:lnTo>
                    <a:pt x="1180534" y="375156"/>
                  </a:lnTo>
                  <a:lnTo>
                    <a:pt x="1201819" y="414611"/>
                  </a:lnTo>
                  <a:lnTo>
                    <a:pt x="1232720" y="445512"/>
                  </a:lnTo>
                  <a:lnTo>
                    <a:pt x="1271698" y="466621"/>
                  </a:lnTo>
                  <a:lnTo>
                    <a:pt x="1328079" y="477585"/>
                  </a:lnTo>
                  <a:lnTo>
                    <a:pt x="1372492" y="479168"/>
                  </a:lnTo>
                  <a:lnTo>
                    <a:pt x="2392356" y="479179"/>
                  </a:lnTo>
                  <a:lnTo>
                    <a:pt x="2438906" y="477774"/>
                  </a:lnTo>
                  <a:lnTo>
                    <a:pt x="2497343" y="466797"/>
                  </a:lnTo>
                  <a:lnTo>
                    <a:pt x="2536797" y="445512"/>
                  </a:lnTo>
                  <a:lnTo>
                    <a:pt x="2567699" y="414611"/>
                  </a:lnTo>
                  <a:lnTo>
                    <a:pt x="2588808" y="375633"/>
                  </a:lnTo>
                  <a:lnTo>
                    <a:pt x="2599772" y="319252"/>
                  </a:lnTo>
                  <a:lnTo>
                    <a:pt x="2601303" y="276299"/>
                  </a:lnTo>
                  <a:lnTo>
                    <a:pt x="2601365" y="230359"/>
                  </a:lnTo>
                  <a:close/>
                </a:path>
                <a:path w="3769995" h="6555105">
                  <a:moveTo>
                    <a:pt x="2643898" y="187826"/>
                  </a:moveTo>
                  <a:lnTo>
                    <a:pt x="1125620" y="187826"/>
                  </a:lnTo>
                  <a:lnTo>
                    <a:pt x="1125620" y="192695"/>
                  </a:lnTo>
                  <a:lnTo>
                    <a:pt x="1140619" y="195415"/>
                  </a:lnTo>
                  <a:lnTo>
                    <a:pt x="1153275" y="202912"/>
                  </a:lnTo>
                  <a:lnTo>
                    <a:pt x="1162595" y="214190"/>
                  </a:lnTo>
                  <a:lnTo>
                    <a:pt x="1167587" y="228254"/>
                  </a:lnTo>
                  <a:lnTo>
                    <a:pt x="1167880" y="230359"/>
                  </a:lnTo>
                  <a:lnTo>
                    <a:pt x="2601638" y="230359"/>
                  </a:lnTo>
                  <a:lnTo>
                    <a:pt x="2626995" y="196193"/>
                  </a:lnTo>
                  <a:lnTo>
                    <a:pt x="2643898" y="192695"/>
                  </a:lnTo>
                  <a:lnTo>
                    <a:pt x="2643898" y="187826"/>
                  </a:lnTo>
                  <a:close/>
                </a:path>
                <a:path w="3769995" h="6555105">
                  <a:moveTo>
                    <a:pt x="2601355" y="182961"/>
                  </a:moveTo>
                  <a:lnTo>
                    <a:pt x="1168152" y="182966"/>
                  </a:lnTo>
                  <a:lnTo>
                    <a:pt x="1168152" y="187826"/>
                  </a:lnTo>
                  <a:lnTo>
                    <a:pt x="2601365" y="187826"/>
                  </a:lnTo>
                  <a:lnTo>
                    <a:pt x="2601355" y="182961"/>
                  </a:lnTo>
                  <a:close/>
                </a:path>
                <a:path w="3769995" h="6555105">
                  <a:moveTo>
                    <a:pt x="2601355" y="182957"/>
                  </a:moveTo>
                  <a:lnTo>
                    <a:pt x="1168152" y="182957"/>
                  </a:lnTo>
                  <a:lnTo>
                    <a:pt x="2601355" y="182961"/>
                  </a:lnTo>
                  <a:close/>
                </a:path>
                <a:path w="3769995" h="6555105">
                  <a:moveTo>
                    <a:pt x="3663012" y="182957"/>
                  </a:moveTo>
                  <a:lnTo>
                    <a:pt x="2601355" y="182957"/>
                  </a:lnTo>
                  <a:lnTo>
                    <a:pt x="3663012" y="182958"/>
                  </a:lnTo>
                  <a:close/>
                </a:path>
                <a:path w="3769995" h="6555105">
                  <a:moveTo>
                    <a:pt x="3151568" y="0"/>
                  </a:moveTo>
                  <a:lnTo>
                    <a:pt x="617949" y="0"/>
                  </a:lnTo>
                  <a:lnTo>
                    <a:pt x="543523" y="1043"/>
                  </a:lnTo>
                  <a:lnTo>
                    <a:pt x="480324" y="4152"/>
                  </a:lnTo>
                  <a:lnTo>
                    <a:pt x="3289194" y="4152"/>
                  </a:lnTo>
                  <a:lnTo>
                    <a:pt x="3225995" y="1043"/>
                  </a:lnTo>
                  <a:lnTo>
                    <a:pt x="31515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2596783" y="4754825"/>
              <a:ext cx="3670300" cy="6553834"/>
            </a:xfrm>
            <a:custGeom>
              <a:avLst/>
              <a:gdLst/>
              <a:ahLst/>
              <a:cxnLst/>
              <a:rect l="l" t="t" r="r" b="b"/>
              <a:pathLst>
                <a:path w="3670300" h="6553834">
                  <a:moveTo>
                    <a:pt x="3225989" y="0"/>
                  </a:moveTo>
                  <a:lnTo>
                    <a:pt x="3246110" y="989"/>
                  </a:lnTo>
                </a:path>
                <a:path w="3670300" h="6553834">
                  <a:moveTo>
                    <a:pt x="3461963" y="35559"/>
                  </a:moveTo>
                  <a:lnTo>
                    <a:pt x="3522908" y="63341"/>
                  </a:lnTo>
                  <a:lnTo>
                    <a:pt x="3567994" y="90882"/>
                  </a:lnTo>
                  <a:lnTo>
                    <a:pt x="3608889" y="123006"/>
                  </a:lnTo>
                  <a:lnTo>
                    <a:pt x="3645463" y="159580"/>
                  </a:lnTo>
                  <a:lnTo>
                    <a:pt x="3663008" y="181914"/>
                  </a:lnTo>
                </a:path>
                <a:path w="3670300" h="6553834">
                  <a:moveTo>
                    <a:pt x="0" y="6553730"/>
                  </a:moveTo>
                  <a:lnTo>
                    <a:pt x="0" y="616906"/>
                  </a:lnTo>
                  <a:lnTo>
                    <a:pt x="1043" y="542479"/>
                  </a:lnTo>
                  <a:lnTo>
                    <a:pt x="4151" y="479281"/>
                  </a:lnTo>
                  <a:lnTo>
                    <a:pt x="9292" y="425696"/>
                  </a:lnTo>
                  <a:lnTo>
                    <a:pt x="16435" y="380114"/>
                  </a:lnTo>
                  <a:lnTo>
                    <a:pt x="21000" y="360479"/>
                  </a:lnTo>
                </a:path>
                <a:path w="3670300" h="6553834">
                  <a:moveTo>
                    <a:pt x="38162" y="302734"/>
                  </a:moveTo>
                  <a:lnTo>
                    <a:pt x="64385" y="245556"/>
                  </a:lnTo>
                  <a:lnTo>
                    <a:pt x="91926" y="200474"/>
                  </a:lnTo>
                  <a:lnTo>
                    <a:pt x="124049" y="159580"/>
                  </a:lnTo>
                  <a:lnTo>
                    <a:pt x="160624" y="123006"/>
                  </a:lnTo>
                  <a:lnTo>
                    <a:pt x="201518" y="90882"/>
                  </a:lnTo>
                  <a:lnTo>
                    <a:pt x="246599" y="63341"/>
                  </a:lnTo>
                  <a:lnTo>
                    <a:pt x="276296" y="48514"/>
                  </a:lnTo>
                  <a:lnTo>
                    <a:pt x="299492" y="38897"/>
                  </a:lnTo>
                </a:path>
                <a:path w="3670300" h="6553834">
                  <a:moveTo>
                    <a:pt x="391196" y="13821"/>
                  </a:moveTo>
                  <a:lnTo>
                    <a:pt x="426737" y="8251"/>
                  </a:lnTo>
                  <a:lnTo>
                    <a:pt x="480323" y="3109"/>
                  </a:lnTo>
                  <a:lnTo>
                    <a:pt x="543521" y="0"/>
                  </a:lnTo>
                </a:path>
                <a:path w="3670300" h="6553834">
                  <a:moveTo>
                    <a:pt x="3663008" y="181914"/>
                  </a:moveTo>
                  <a:lnTo>
                    <a:pt x="3669967" y="190773"/>
                  </a:lnTo>
                </a:path>
              </a:pathLst>
            </a:custGeom>
            <a:ln w="99243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96779" y="4753782"/>
              <a:ext cx="3769518" cy="655477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596783" y="4754825"/>
              <a:ext cx="3670300" cy="6553834"/>
            </a:xfrm>
            <a:custGeom>
              <a:avLst/>
              <a:gdLst/>
              <a:ahLst/>
              <a:cxnLst/>
              <a:rect l="l" t="t" r="r" b="b"/>
              <a:pathLst>
                <a:path w="3670300" h="6553834">
                  <a:moveTo>
                    <a:pt x="3225989" y="0"/>
                  </a:moveTo>
                  <a:lnTo>
                    <a:pt x="3246110" y="989"/>
                  </a:lnTo>
                </a:path>
                <a:path w="3670300" h="6553834">
                  <a:moveTo>
                    <a:pt x="3461963" y="35559"/>
                  </a:moveTo>
                  <a:lnTo>
                    <a:pt x="3522908" y="63341"/>
                  </a:lnTo>
                  <a:lnTo>
                    <a:pt x="3567994" y="90882"/>
                  </a:lnTo>
                  <a:lnTo>
                    <a:pt x="3608889" y="123006"/>
                  </a:lnTo>
                  <a:lnTo>
                    <a:pt x="3645463" y="159580"/>
                  </a:lnTo>
                  <a:lnTo>
                    <a:pt x="3663008" y="181914"/>
                  </a:lnTo>
                </a:path>
                <a:path w="3670300" h="6553834">
                  <a:moveTo>
                    <a:pt x="0" y="6553730"/>
                  </a:moveTo>
                  <a:lnTo>
                    <a:pt x="0" y="616906"/>
                  </a:lnTo>
                  <a:lnTo>
                    <a:pt x="1043" y="542479"/>
                  </a:lnTo>
                  <a:lnTo>
                    <a:pt x="4151" y="479281"/>
                  </a:lnTo>
                  <a:lnTo>
                    <a:pt x="9292" y="425696"/>
                  </a:lnTo>
                  <a:lnTo>
                    <a:pt x="16435" y="380114"/>
                  </a:lnTo>
                  <a:lnTo>
                    <a:pt x="21000" y="360479"/>
                  </a:lnTo>
                </a:path>
                <a:path w="3670300" h="6553834">
                  <a:moveTo>
                    <a:pt x="38162" y="302734"/>
                  </a:moveTo>
                  <a:lnTo>
                    <a:pt x="64385" y="245556"/>
                  </a:lnTo>
                  <a:lnTo>
                    <a:pt x="91926" y="200474"/>
                  </a:lnTo>
                  <a:lnTo>
                    <a:pt x="124049" y="159580"/>
                  </a:lnTo>
                  <a:lnTo>
                    <a:pt x="160624" y="123006"/>
                  </a:lnTo>
                  <a:lnTo>
                    <a:pt x="201518" y="90882"/>
                  </a:lnTo>
                  <a:lnTo>
                    <a:pt x="246599" y="63341"/>
                  </a:lnTo>
                  <a:lnTo>
                    <a:pt x="276296" y="48514"/>
                  </a:lnTo>
                  <a:lnTo>
                    <a:pt x="299492" y="38897"/>
                  </a:lnTo>
                </a:path>
                <a:path w="3670300" h="6553834">
                  <a:moveTo>
                    <a:pt x="391196" y="13821"/>
                  </a:moveTo>
                  <a:lnTo>
                    <a:pt x="426737" y="8251"/>
                  </a:lnTo>
                  <a:lnTo>
                    <a:pt x="480323" y="3109"/>
                  </a:lnTo>
                  <a:lnTo>
                    <a:pt x="543521" y="0"/>
                  </a:lnTo>
                </a:path>
                <a:path w="3670300" h="6553834">
                  <a:moveTo>
                    <a:pt x="3663008" y="181914"/>
                  </a:moveTo>
                  <a:lnTo>
                    <a:pt x="3669967" y="190773"/>
                  </a:lnTo>
                </a:path>
              </a:pathLst>
            </a:custGeom>
            <a:ln w="36857">
              <a:solidFill>
                <a:srgbClr val="C4C4C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2596783" y="4754825"/>
              <a:ext cx="3670300" cy="6553834"/>
            </a:xfrm>
            <a:custGeom>
              <a:avLst/>
              <a:gdLst/>
              <a:ahLst/>
              <a:cxnLst/>
              <a:rect l="l" t="t" r="r" b="b"/>
              <a:pathLst>
                <a:path w="3670300" h="6553834">
                  <a:moveTo>
                    <a:pt x="3225989" y="0"/>
                  </a:moveTo>
                  <a:lnTo>
                    <a:pt x="3246110" y="989"/>
                  </a:lnTo>
                </a:path>
                <a:path w="3670300" h="6553834">
                  <a:moveTo>
                    <a:pt x="3461963" y="35559"/>
                  </a:moveTo>
                  <a:lnTo>
                    <a:pt x="3522908" y="63341"/>
                  </a:lnTo>
                  <a:lnTo>
                    <a:pt x="3567994" y="90882"/>
                  </a:lnTo>
                  <a:lnTo>
                    <a:pt x="3608889" y="123006"/>
                  </a:lnTo>
                  <a:lnTo>
                    <a:pt x="3645463" y="159580"/>
                  </a:lnTo>
                  <a:lnTo>
                    <a:pt x="3663008" y="181914"/>
                  </a:lnTo>
                </a:path>
                <a:path w="3670300" h="6553834">
                  <a:moveTo>
                    <a:pt x="0" y="6553730"/>
                  </a:moveTo>
                  <a:lnTo>
                    <a:pt x="0" y="616906"/>
                  </a:lnTo>
                  <a:lnTo>
                    <a:pt x="1043" y="542479"/>
                  </a:lnTo>
                  <a:lnTo>
                    <a:pt x="4151" y="479281"/>
                  </a:lnTo>
                  <a:lnTo>
                    <a:pt x="9292" y="425696"/>
                  </a:lnTo>
                  <a:lnTo>
                    <a:pt x="16435" y="380114"/>
                  </a:lnTo>
                  <a:lnTo>
                    <a:pt x="21000" y="360479"/>
                  </a:lnTo>
                </a:path>
                <a:path w="3670300" h="6553834">
                  <a:moveTo>
                    <a:pt x="38162" y="302734"/>
                  </a:moveTo>
                  <a:lnTo>
                    <a:pt x="64385" y="245556"/>
                  </a:lnTo>
                  <a:lnTo>
                    <a:pt x="91926" y="200474"/>
                  </a:lnTo>
                  <a:lnTo>
                    <a:pt x="124049" y="159580"/>
                  </a:lnTo>
                  <a:lnTo>
                    <a:pt x="160624" y="123006"/>
                  </a:lnTo>
                  <a:lnTo>
                    <a:pt x="201518" y="90882"/>
                  </a:lnTo>
                  <a:lnTo>
                    <a:pt x="246599" y="63341"/>
                  </a:lnTo>
                  <a:lnTo>
                    <a:pt x="276296" y="48514"/>
                  </a:lnTo>
                  <a:lnTo>
                    <a:pt x="299492" y="38897"/>
                  </a:lnTo>
                </a:path>
                <a:path w="3670300" h="6553834">
                  <a:moveTo>
                    <a:pt x="391196" y="13821"/>
                  </a:moveTo>
                  <a:lnTo>
                    <a:pt x="426737" y="8251"/>
                  </a:lnTo>
                  <a:lnTo>
                    <a:pt x="480323" y="3109"/>
                  </a:lnTo>
                  <a:lnTo>
                    <a:pt x="543521" y="0"/>
                  </a:lnTo>
                </a:path>
                <a:path w="3670300" h="6553834">
                  <a:moveTo>
                    <a:pt x="3663008" y="181914"/>
                  </a:moveTo>
                  <a:lnTo>
                    <a:pt x="3669967" y="190773"/>
                  </a:lnTo>
                </a:path>
              </a:pathLst>
            </a:custGeom>
            <a:ln w="25517">
              <a:solidFill>
                <a:srgbClr val="605F5C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96779" y="4771205"/>
              <a:ext cx="3752063" cy="653735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596779" y="55378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52354" y="0"/>
                  </a:moveTo>
                  <a:lnTo>
                    <a:pt x="0" y="0"/>
                  </a:lnTo>
                  <a:lnTo>
                    <a:pt x="0" y="52270"/>
                  </a:lnTo>
                  <a:lnTo>
                    <a:pt x="52354" y="52270"/>
                  </a:lnTo>
                  <a:lnTo>
                    <a:pt x="52354" y="0"/>
                  </a:lnTo>
                  <a:close/>
                </a:path>
              </a:pathLst>
            </a:custGeom>
            <a:solidFill>
              <a:srgbClr val="35332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3943" y="5537894"/>
              <a:ext cx="52354" cy="5227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313944" y="55378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52354" y="0"/>
                  </a:moveTo>
                  <a:lnTo>
                    <a:pt x="0" y="0"/>
                  </a:lnTo>
                  <a:lnTo>
                    <a:pt x="0" y="52270"/>
                  </a:lnTo>
                  <a:lnTo>
                    <a:pt x="52354" y="52270"/>
                  </a:lnTo>
                  <a:lnTo>
                    <a:pt x="52354" y="0"/>
                  </a:lnTo>
                  <a:close/>
                </a:path>
              </a:pathLst>
            </a:custGeom>
            <a:solidFill>
              <a:srgbClr val="35332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54804" y="4753782"/>
              <a:ext cx="52354" cy="5227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554804" y="475378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52354" y="0"/>
                  </a:moveTo>
                  <a:lnTo>
                    <a:pt x="0" y="0"/>
                  </a:lnTo>
                  <a:lnTo>
                    <a:pt x="0" y="52270"/>
                  </a:lnTo>
                  <a:lnTo>
                    <a:pt x="52354" y="52270"/>
                  </a:lnTo>
                  <a:lnTo>
                    <a:pt x="52354" y="0"/>
                  </a:lnTo>
                  <a:close/>
                </a:path>
              </a:pathLst>
            </a:custGeom>
            <a:solidFill>
              <a:srgbClr val="35332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10006" y="4967231"/>
              <a:ext cx="139608" cy="13939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37052" y="4994612"/>
              <a:ext cx="83767" cy="8376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959764" y="502123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79">
                  <a:moveTo>
                    <a:pt x="13549" y="0"/>
                  </a:moveTo>
                  <a:lnTo>
                    <a:pt x="3905" y="0"/>
                  </a:lnTo>
                  <a:lnTo>
                    <a:pt x="0" y="3895"/>
                  </a:lnTo>
                  <a:lnTo>
                    <a:pt x="0" y="13517"/>
                  </a:lnTo>
                  <a:lnTo>
                    <a:pt x="3905" y="17423"/>
                  </a:lnTo>
                  <a:lnTo>
                    <a:pt x="13549" y="17423"/>
                  </a:lnTo>
                  <a:lnTo>
                    <a:pt x="17454" y="13517"/>
                  </a:lnTo>
                  <a:lnTo>
                    <a:pt x="17454" y="3895"/>
                  </a:lnTo>
                  <a:lnTo>
                    <a:pt x="13549" y="0"/>
                  </a:lnTo>
                  <a:close/>
                </a:path>
              </a:pathLst>
            </a:custGeom>
            <a:solidFill>
              <a:srgbClr val="493B7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3985564" y="504050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79">
                  <a:moveTo>
                    <a:pt x="13538" y="0"/>
                  </a:moveTo>
                  <a:lnTo>
                    <a:pt x="3905" y="0"/>
                  </a:lnTo>
                  <a:lnTo>
                    <a:pt x="0" y="3905"/>
                  </a:lnTo>
                  <a:lnTo>
                    <a:pt x="0" y="13528"/>
                  </a:lnTo>
                  <a:lnTo>
                    <a:pt x="3905" y="17423"/>
                  </a:lnTo>
                  <a:lnTo>
                    <a:pt x="13538" y="17423"/>
                  </a:lnTo>
                  <a:lnTo>
                    <a:pt x="17444" y="13528"/>
                  </a:lnTo>
                  <a:lnTo>
                    <a:pt x="17444" y="3905"/>
                  </a:lnTo>
                  <a:lnTo>
                    <a:pt x="13538" y="0"/>
                  </a:lnTo>
                  <a:close/>
                </a:path>
              </a:pathLst>
            </a:custGeom>
            <a:solidFill>
              <a:srgbClr val="3C657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04587" y="4813009"/>
              <a:ext cx="596840" cy="645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12704" y="4823491"/>
              <a:ext cx="581025" cy="43815"/>
            </a:xfrm>
            <a:custGeom>
              <a:avLst/>
              <a:gdLst/>
              <a:ahLst/>
              <a:cxnLst/>
              <a:rect l="l" t="t" r="r" b="b"/>
              <a:pathLst>
                <a:path w="581025" h="43814">
                  <a:moveTo>
                    <a:pt x="6934" y="1701"/>
                  </a:moveTo>
                  <a:lnTo>
                    <a:pt x="0" y="6375"/>
                  </a:lnTo>
                  <a:lnTo>
                    <a:pt x="6934" y="1701"/>
                  </a:lnTo>
                  <a:close/>
                </a:path>
                <a:path w="581025" h="43814">
                  <a:moveTo>
                    <a:pt x="573671" y="1701"/>
                  </a:moveTo>
                  <a:lnTo>
                    <a:pt x="565213" y="0"/>
                  </a:lnTo>
                  <a:lnTo>
                    <a:pt x="573671" y="1701"/>
                  </a:lnTo>
                  <a:close/>
                </a:path>
                <a:path w="581025" h="43814">
                  <a:moveTo>
                    <a:pt x="580593" y="37172"/>
                  </a:moveTo>
                  <a:lnTo>
                    <a:pt x="573646" y="41846"/>
                  </a:lnTo>
                  <a:lnTo>
                    <a:pt x="565188" y="43548"/>
                  </a:lnTo>
                  <a:lnTo>
                    <a:pt x="573671" y="41846"/>
                  </a:lnTo>
                  <a:lnTo>
                    <a:pt x="580593" y="37172"/>
                  </a:lnTo>
                  <a:close/>
                </a:path>
              </a:pathLst>
            </a:custGeom>
            <a:solidFill>
              <a:srgbClr val="FFFFFF">
                <a:alpha val="7998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4" name="object 34"/>
          <p:cNvSpPr/>
          <p:nvPr/>
        </p:nvSpPr>
        <p:spPr>
          <a:xfrm>
            <a:off x="1892594" y="2196945"/>
            <a:ext cx="1651157" cy="457457"/>
          </a:xfrm>
          <a:custGeom>
            <a:avLst/>
            <a:gdLst/>
            <a:ahLst/>
            <a:cxnLst/>
            <a:rect l="l" t="t" r="r" b="b"/>
            <a:pathLst>
              <a:path w="2722879" h="754379">
                <a:moveTo>
                  <a:pt x="2345478" y="0"/>
                </a:moveTo>
                <a:lnTo>
                  <a:pt x="376951" y="0"/>
                </a:lnTo>
                <a:lnTo>
                  <a:pt x="329668" y="2937"/>
                </a:lnTo>
                <a:lnTo>
                  <a:pt x="284137" y="11512"/>
                </a:lnTo>
                <a:lnTo>
                  <a:pt x="240712" y="25373"/>
                </a:lnTo>
                <a:lnTo>
                  <a:pt x="199746" y="44166"/>
                </a:lnTo>
                <a:lnTo>
                  <a:pt x="161592" y="67537"/>
                </a:lnTo>
                <a:lnTo>
                  <a:pt x="126604" y="95134"/>
                </a:lnTo>
                <a:lnTo>
                  <a:pt x="95134" y="126604"/>
                </a:lnTo>
                <a:lnTo>
                  <a:pt x="67537" y="161592"/>
                </a:lnTo>
                <a:lnTo>
                  <a:pt x="44166" y="199746"/>
                </a:lnTo>
                <a:lnTo>
                  <a:pt x="25373" y="240712"/>
                </a:lnTo>
                <a:lnTo>
                  <a:pt x="11512" y="284137"/>
                </a:lnTo>
                <a:lnTo>
                  <a:pt x="2937" y="329668"/>
                </a:lnTo>
                <a:lnTo>
                  <a:pt x="0" y="376951"/>
                </a:lnTo>
                <a:lnTo>
                  <a:pt x="2937" y="424235"/>
                </a:lnTo>
                <a:lnTo>
                  <a:pt x="11512" y="469766"/>
                </a:lnTo>
                <a:lnTo>
                  <a:pt x="25373" y="513191"/>
                </a:lnTo>
                <a:lnTo>
                  <a:pt x="44166" y="554157"/>
                </a:lnTo>
                <a:lnTo>
                  <a:pt x="67537" y="592311"/>
                </a:lnTo>
                <a:lnTo>
                  <a:pt x="95134" y="627299"/>
                </a:lnTo>
                <a:lnTo>
                  <a:pt x="126604" y="658768"/>
                </a:lnTo>
                <a:lnTo>
                  <a:pt x="161592" y="686365"/>
                </a:lnTo>
                <a:lnTo>
                  <a:pt x="199746" y="709737"/>
                </a:lnTo>
                <a:lnTo>
                  <a:pt x="240712" y="728530"/>
                </a:lnTo>
                <a:lnTo>
                  <a:pt x="284137" y="742391"/>
                </a:lnTo>
                <a:lnTo>
                  <a:pt x="329668" y="750966"/>
                </a:lnTo>
                <a:lnTo>
                  <a:pt x="376951" y="753903"/>
                </a:lnTo>
                <a:lnTo>
                  <a:pt x="2345478" y="753903"/>
                </a:lnTo>
                <a:lnTo>
                  <a:pt x="2392761" y="750966"/>
                </a:lnTo>
                <a:lnTo>
                  <a:pt x="2438292" y="742391"/>
                </a:lnTo>
                <a:lnTo>
                  <a:pt x="2481718" y="728530"/>
                </a:lnTo>
                <a:lnTo>
                  <a:pt x="2522684" y="709737"/>
                </a:lnTo>
                <a:lnTo>
                  <a:pt x="2560837" y="686365"/>
                </a:lnTo>
                <a:lnTo>
                  <a:pt x="2595826" y="658768"/>
                </a:lnTo>
                <a:lnTo>
                  <a:pt x="2627295" y="627299"/>
                </a:lnTo>
                <a:lnTo>
                  <a:pt x="2654892" y="592311"/>
                </a:lnTo>
                <a:lnTo>
                  <a:pt x="2678263" y="554157"/>
                </a:lnTo>
                <a:lnTo>
                  <a:pt x="2697056" y="513191"/>
                </a:lnTo>
                <a:lnTo>
                  <a:pt x="2710917" y="469766"/>
                </a:lnTo>
                <a:lnTo>
                  <a:pt x="2719493" y="424235"/>
                </a:lnTo>
                <a:lnTo>
                  <a:pt x="2722430" y="376951"/>
                </a:lnTo>
                <a:lnTo>
                  <a:pt x="2719493" y="329668"/>
                </a:lnTo>
                <a:lnTo>
                  <a:pt x="2710917" y="284137"/>
                </a:lnTo>
                <a:lnTo>
                  <a:pt x="2697056" y="240712"/>
                </a:lnTo>
                <a:lnTo>
                  <a:pt x="2678263" y="199746"/>
                </a:lnTo>
                <a:lnTo>
                  <a:pt x="2654892" y="161592"/>
                </a:lnTo>
                <a:lnTo>
                  <a:pt x="2627295" y="126604"/>
                </a:lnTo>
                <a:lnTo>
                  <a:pt x="2595826" y="95134"/>
                </a:lnTo>
                <a:lnTo>
                  <a:pt x="2560837" y="67537"/>
                </a:lnTo>
                <a:lnTo>
                  <a:pt x="2522684" y="44166"/>
                </a:lnTo>
                <a:lnTo>
                  <a:pt x="2481718" y="25373"/>
                </a:lnTo>
                <a:lnTo>
                  <a:pt x="2438292" y="11512"/>
                </a:lnTo>
                <a:lnTo>
                  <a:pt x="2392761" y="2937"/>
                </a:lnTo>
                <a:lnTo>
                  <a:pt x="2345478" y="0"/>
                </a:lnTo>
                <a:close/>
              </a:path>
            </a:pathLst>
          </a:custGeom>
          <a:solidFill>
            <a:srgbClr val="FB615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 txBox="1"/>
          <p:nvPr/>
        </p:nvSpPr>
        <p:spPr>
          <a:xfrm>
            <a:off x="2153175" y="2271788"/>
            <a:ext cx="1123618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-36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큐레이션</a:t>
            </a:r>
            <a:r>
              <a:rPr sz="1577" b="1" spc="-61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 </a:t>
            </a:r>
            <a:r>
              <a:rPr sz="1577" b="1" spc="-24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기능</a:t>
            </a:r>
            <a:endParaRPr sz="1577">
              <a:latin typeface="나눔스퀘어OTF Bold"/>
              <a:cs typeface="나눔스퀘어OTF Bold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086421" y="2196945"/>
            <a:ext cx="2019279" cy="457457"/>
          </a:xfrm>
          <a:custGeom>
            <a:avLst/>
            <a:gdLst/>
            <a:ahLst/>
            <a:cxnLst/>
            <a:rect l="l" t="t" r="r" b="b"/>
            <a:pathLst>
              <a:path w="3329940" h="754379">
                <a:moveTo>
                  <a:pt x="2952789" y="0"/>
                </a:moveTo>
                <a:lnTo>
                  <a:pt x="376951" y="0"/>
                </a:lnTo>
                <a:lnTo>
                  <a:pt x="329668" y="2937"/>
                </a:lnTo>
                <a:lnTo>
                  <a:pt x="284137" y="11512"/>
                </a:lnTo>
                <a:lnTo>
                  <a:pt x="240712" y="25373"/>
                </a:lnTo>
                <a:lnTo>
                  <a:pt x="199746" y="44166"/>
                </a:lnTo>
                <a:lnTo>
                  <a:pt x="161592" y="67537"/>
                </a:lnTo>
                <a:lnTo>
                  <a:pt x="126604" y="95134"/>
                </a:lnTo>
                <a:lnTo>
                  <a:pt x="95134" y="126604"/>
                </a:lnTo>
                <a:lnTo>
                  <a:pt x="67537" y="161592"/>
                </a:lnTo>
                <a:lnTo>
                  <a:pt x="44166" y="199746"/>
                </a:lnTo>
                <a:lnTo>
                  <a:pt x="25373" y="240712"/>
                </a:lnTo>
                <a:lnTo>
                  <a:pt x="11512" y="284137"/>
                </a:lnTo>
                <a:lnTo>
                  <a:pt x="2937" y="329668"/>
                </a:lnTo>
                <a:lnTo>
                  <a:pt x="0" y="376951"/>
                </a:lnTo>
                <a:lnTo>
                  <a:pt x="2937" y="424235"/>
                </a:lnTo>
                <a:lnTo>
                  <a:pt x="11512" y="469766"/>
                </a:lnTo>
                <a:lnTo>
                  <a:pt x="25373" y="513191"/>
                </a:lnTo>
                <a:lnTo>
                  <a:pt x="44166" y="554157"/>
                </a:lnTo>
                <a:lnTo>
                  <a:pt x="67537" y="592311"/>
                </a:lnTo>
                <a:lnTo>
                  <a:pt x="95134" y="627299"/>
                </a:lnTo>
                <a:lnTo>
                  <a:pt x="126604" y="658768"/>
                </a:lnTo>
                <a:lnTo>
                  <a:pt x="161592" y="686365"/>
                </a:lnTo>
                <a:lnTo>
                  <a:pt x="199746" y="709737"/>
                </a:lnTo>
                <a:lnTo>
                  <a:pt x="240712" y="728530"/>
                </a:lnTo>
                <a:lnTo>
                  <a:pt x="284137" y="742391"/>
                </a:lnTo>
                <a:lnTo>
                  <a:pt x="329668" y="750966"/>
                </a:lnTo>
                <a:lnTo>
                  <a:pt x="376951" y="753903"/>
                </a:lnTo>
                <a:lnTo>
                  <a:pt x="2952789" y="753903"/>
                </a:lnTo>
                <a:lnTo>
                  <a:pt x="3000073" y="750966"/>
                </a:lnTo>
                <a:lnTo>
                  <a:pt x="3045604" y="742391"/>
                </a:lnTo>
                <a:lnTo>
                  <a:pt x="3089029" y="728530"/>
                </a:lnTo>
                <a:lnTo>
                  <a:pt x="3129995" y="709737"/>
                </a:lnTo>
                <a:lnTo>
                  <a:pt x="3168149" y="686365"/>
                </a:lnTo>
                <a:lnTo>
                  <a:pt x="3203137" y="658768"/>
                </a:lnTo>
                <a:lnTo>
                  <a:pt x="3234606" y="627299"/>
                </a:lnTo>
                <a:lnTo>
                  <a:pt x="3262203" y="592311"/>
                </a:lnTo>
                <a:lnTo>
                  <a:pt x="3285575" y="554157"/>
                </a:lnTo>
                <a:lnTo>
                  <a:pt x="3304368" y="513191"/>
                </a:lnTo>
                <a:lnTo>
                  <a:pt x="3318228" y="469766"/>
                </a:lnTo>
                <a:lnTo>
                  <a:pt x="3326804" y="424235"/>
                </a:lnTo>
                <a:lnTo>
                  <a:pt x="3329741" y="376951"/>
                </a:lnTo>
                <a:lnTo>
                  <a:pt x="3326804" y="329668"/>
                </a:lnTo>
                <a:lnTo>
                  <a:pt x="3318228" y="284137"/>
                </a:lnTo>
                <a:lnTo>
                  <a:pt x="3304368" y="240712"/>
                </a:lnTo>
                <a:lnTo>
                  <a:pt x="3285575" y="199746"/>
                </a:lnTo>
                <a:lnTo>
                  <a:pt x="3262203" y="161592"/>
                </a:lnTo>
                <a:lnTo>
                  <a:pt x="3234606" y="126604"/>
                </a:lnTo>
                <a:lnTo>
                  <a:pt x="3203137" y="95134"/>
                </a:lnTo>
                <a:lnTo>
                  <a:pt x="3168149" y="67537"/>
                </a:lnTo>
                <a:lnTo>
                  <a:pt x="3129995" y="44166"/>
                </a:lnTo>
                <a:lnTo>
                  <a:pt x="3089029" y="25373"/>
                </a:lnTo>
                <a:lnTo>
                  <a:pt x="3045604" y="11512"/>
                </a:lnTo>
                <a:lnTo>
                  <a:pt x="3000073" y="2937"/>
                </a:lnTo>
                <a:lnTo>
                  <a:pt x="2952789" y="0"/>
                </a:lnTo>
                <a:close/>
              </a:path>
            </a:pathLst>
          </a:custGeom>
          <a:solidFill>
            <a:srgbClr val="FB615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 txBox="1"/>
          <p:nvPr/>
        </p:nvSpPr>
        <p:spPr>
          <a:xfrm>
            <a:off x="5355382" y="2271788"/>
            <a:ext cx="1475182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-49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커스터마이징</a:t>
            </a:r>
            <a:r>
              <a:rPr sz="1577" b="1" spc="-30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 </a:t>
            </a:r>
            <a:r>
              <a:rPr sz="1577" b="1" spc="-15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구매</a:t>
            </a:r>
            <a:endParaRPr sz="1577">
              <a:latin typeface="나눔스퀘어OTF Bold"/>
              <a:cs typeface="나눔스퀘어OTF Bold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822868" y="2830686"/>
            <a:ext cx="7134091" cy="4057040"/>
            <a:chOff x="7952561" y="4668010"/>
            <a:chExt cx="11764645" cy="6690359"/>
          </a:xfrm>
        </p:grpSpPr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2561" y="4668010"/>
              <a:ext cx="6193585" cy="664054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50531" y="4936741"/>
              <a:ext cx="3401103" cy="637181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41113" y="5982226"/>
              <a:ext cx="43632" cy="27879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141135" y="5982748"/>
              <a:ext cx="43815" cy="278765"/>
            </a:xfrm>
            <a:custGeom>
              <a:avLst/>
              <a:gdLst/>
              <a:ahLst/>
              <a:cxnLst/>
              <a:rect l="l" t="t" r="r" b="b"/>
              <a:pathLst>
                <a:path w="43815" h="278764">
                  <a:moveTo>
                    <a:pt x="39194" y="0"/>
                  </a:moveTo>
                  <a:lnTo>
                    <a:pt x="39975" y="419"/>
                  </a:lnTo>
                  <a:lnTo>
                    <a:pt x="40764" y="838"/>
                  </a:lnTo>
                </a:path>
                <a:path w="43815" h="278764">
                  <a:moveTo>
                    <a:pt x="42664" y="3114"/>
                  </a:moveTo>
                  <a:lnTo>
                    <a:pt x="43274" y="4262"/>
                  </a:lnTo>
                  <a:lnTo>
                    <a:pt x="43609" y="5403"/>
                  </a:lnTo>
                  <a:lnTo>
                    <a:pt x="43609" y="8565"/>
                  </a:lnTo>
                  <a:lnTo>
                    <a:pt x="43609" y="269185"/>
                  </a:lnTo>
                  <a:lnTo>
                    <a:pt x="43609" y="272340"/>
                  </a:lnTo>
                </a:path>
                <a:path w="43815" h="278764">
                  <a:moveTo>
                    <a:pt x="43376" y="273141"/>
                  </a:moveTo>
                  <a:lnTo>
                    <a:pt x="43274" y="273489"/>
                  </a:lnTo>
                  <a:lnTo>
                    <a:pt x="42656" y="274641"/>
                  </a:lnTo>
                  <a:lnTo>
                    <a:pt x="42038" y="275803"/>
                  </a:lnTo>
                  <a:lnTo>
                    <a:pt x="41138" y="276704"/>
                  </a:lnTo>
                  <a:lnTo>
                    <a:pt x="39975" y="277321"/>
                  </a:lnTo>
                  <a:lnTo>
                    <a:pt x="38824" y="277939"/>
                  </a:lnTo>
                  <a:lnTo>
                    <a:pt x="37682" y="278274"/>
                  </a:lnTo>
                  <a:lnTo>
                    <a:pt x="34520" y="278274"/>
                  </a:lnTo>
                  <a:lnTo>
                    <a:pt x="9065" y="278274"/>
                  </a:lnTo>
                  <a:lnTo>
                    <a:pt x="5903" y="278274"/>
                  </a:lnTo>
                  <a:lnTo>
                    <a:pt x="4762" y="277939"/>
                  </a:lnTo>
                  <a:lnTo>
                    <a:pt x="4388" y="277741"/>
                  </a:lnTo>
                </a:path>
                <a:path w="43815" h="278764">
                  <a:moveTo>
                    <a:pt x="2818" y="276902"/>
                  </a:moveTo>
                  <a:lnTo>
                    <a:pt x="2448" y="276704"/>
                  </a:lnTo>
                  <a:lnTo>
                    <a:pt x="1547" y="275803"/>
                  </a:lnTo>
                  <a:lnTo>
                    <a:pt x="929" y="274641"/>
                  </a:lnTo>
                  <a:lnTo>
                    <a:pt x="312" y="273489"/>
                  </a:lnTo>
                  <a:lnTo>
                    <a:pt x="56" y="272619"/>
                  </a:lnTo>
                </a:path>
                <a:path w="43815" h="278764">
                  <a:moveTo>
                    <a:pt x="0" y="5325"/>
                  </a:moveTo>
                  <a:lnTo>
                    <a:pt x="312" y="4262"/>
                  </a:lnTo>
                  <a:lnTo>
                    <a:pt x="929" y="3099"/>
                  </a:lnTo>
                  <a:lnTo>
                    <a:pt x="1547" y="1947"/>
                  </a:lnTo>
                  <a:lnTo>
                    <a:pt x="2294" y="1192"/>
                  </a:lnTo>
                </a:path>
              </a:pathLst>
            </a:custGeom>
            <a:ln w="10638">
              <a:solidFill>
                <a:srgbClr val="B6B6B3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41113" y="5982226"/>
              <a:ext cx="43632" cy="27879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45480" y="6531099"/>
              <a:ext cx="43621" cy="57501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145610" y="6531103"/>
              <a:ext cx="43815" cy="575310"/>
            </a:xfrm>
            <a:custGeom>
              <a:avLst/>
              <a:gdLst/>
              <a:ahLst/>
              <a:cxnLst/>
              <a:rect l="l" t="t" r="r" b="b"/>
              <a:pathLst>
                <a:path w="43815" h="575309">
                  <a:moveTo>
                    <a:pt x="8953" y="0"/>
                  </a:moveTo>
                  <a:lnTo>
                    <a:pt x="34408" y="0"/>
                  </a:lnTo>
                  <a:lnTo>
                    <a:pt x="37570" y="0"/>
                  </a:lnTo>
                  <a:lnTo>
                    <a:pt x="37903" y="94"/>
                  </a:lnTo>
                </a:path>
                <a:path w="43815" h="575309">
                  <a:moveTo>
                    <a:pt x="41591" y="2132"/>
                  </a:moveTo>
                  <a:lnTo>
                    <a:pt x="41926" y="2471"/>
                  </a:lnTo>
                  <a:lnTo>
                    <a:pt x="42544" y="3622"/>
                  </a:lnTo>
                  <a:lnTo>
                    <a:pt x="43162" y="4785"/>
                  </a:lnTo>
                  <a:lnTo>
                    <a:pt x="43281" y="5193"/>
                  </a:lnTo>
                </a:path>
                <a:path w="43815" h="575309">
                  <a:moveTo>
                    <a:pt x="43240" y="569967"/>
                  </a:moveTo>
                  <a:lnTo>
                    <a:pt x="43162" y="570233"/>
                  </a:lnTo>
                  <a:lnTo>
                    <a:pt x="42544" y="571385"/>
                  </a:lnTo>
                  <a:lnTo>
                    <a:pt x="41927" y="572546"/>
                  </a:lnTo>
                </a:path>
                <a:path w="43815" h="575309">
                  <a:moveTo>
                    <a:pt x="41024" y="573449"/>
                  </a:moveTo>
                  <a:lnTo>
                    <a:pt x="39863" y="574066"/>
                  </a:lnTo>
                  <a:lnTo>
                    <a:pt x="38711" y="574684"/>
                  </a:lnTo>
                  <a:lnTo>
                    <a:pt x="38087" y="574867"/>
                  </a:lnTo>
                </a:path>
                <a:path w="43815" h="575309">
                  <a:moveTo>
                    <a:pt x="5351" y="574889"/>
                  </a:moveTo>
                  <a:lnTo>
                    <a:pt x="817" y="571385"/>
                  </a:lnTo>
                  <a:lnTo>
                    <a:pt x="200" y="570233"/>
                  </a:lnTo>
                  <a:lnTo>
                    <a:pt x="18" y="569616"/>
                  </a:lnTo>
                </a:path>
                <a:path w="43815" h="575309">
                  <a:moveTo>
                    <a:pt x="0" y="5466"/>
                  </a:moveTo>
                  <a:lnTo>
                    <a:pt x="200" y="4785"/>
                  </a:lnTo>
                  <a:lnTo>
                    <a:pt x="817" y="3622"/>
                  </a:lnTo>
                  <a:lnTo>
                    <a:pt x="1435" y="2471"/>
                  </a:lnTo>
                  <a:lnTo>
                    <a:pt x="1907" y="1993"/>
                  </a:lnTo>
                </a:path>
                <a:path w="43815" h="575309">
                  <a:moveTo>
                    <a:pt x="5315" y="135"/>
                  </a:moveTo>
                  <a:lnTo>
                    <a:pt x="5791" y="0"/>
                  </a:lnTo>
                  <a:lnTo>
                    <a:pt x="8953" y="0"/>
                  </a:lnTo>
                </a:path>
              </a:pathLst>
            </a:custGeom>
            <a:ln w="10638">
              <a:solidFill>
                <a:srgbClr val="B6B6B3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45480" y="6531099"/>
              <a:ext cx="43621" cy="57501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45480" y="7271653"/>
              <a:ext cx="43621" cy="57501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145583" y="7271654"/>
              <a:ext cx="43815" cy="575310"/>
            </a:xfrm>
            <a:custGeom>
              <a:avLst/>
              <a:gdLst/>
              <a:ahLst/>
              <a:cxnLst/>
              <a:rect l="l" t="t" r="r" b="b"/>
              <a:pathLst>
                <a:path w="43815" h="575309">
                  <a:moveTo>
                    <a:pt x="8981" y="0"/>
                  </a:moveTo>
                  <a:lnTo>
                    <a:pt x="34435" y="0"/>
                  </a:lnTo>
                  <a:lnTo>
                    <a:pt x="37594" y="0"/>
                  </a:lnTo>
                </a:path>
                <a:path w="43815" h="575309">
                  <a:moveTo>
                    <a:pt x="41561" y="2074"/>
                  </a:moveTo>
                  <a:lnTo>
                    <a:pt x="41953" y="2471"/>
                  </a:lnTo>
                  <a:lnTo>
                    <a:pt x="42571" y="3622"/>
                  </a:lnTo>
                  <a:lnTo>
                    <a:pt x="43189" y="4785"/>
                  </a:lnTo>
                  <a:lnTo>
                    <a:pt x="43314" y="5209"/>
                  </a:lnTo>
                </a:path>
                <a:path w="43815" h="575309">
                  <a:moveTo>
                    <a:pt x="43297" y="569867"/>
                  </a:moveTo>
                  <a:lnTo>
                    <a:pt x="43189" y="570233"/>
                  </a:lnTo>
                  <a:lnTo>
                    <a:pt x="42571" y="571385"/>
                  </a:lnTo>
                  <a:lnTo>
                    <a:pt x="41953" y="572548"/>
                  </a:lnTo>
                  <a:lnTo>
                    <a:pt x="41723" y="572778"/>
                  </a:lnTo>
                </a:path>
                <a:path w="43815" h="575309">
                  <a:moveTo>
                    <a:pt x="40100" y="573954"/>
                  </a:moveTo>
                  <a:lnTo>
                    <a:pt x="39891" y="574066"/>
                  </a:lnTo>
                  <a:lnTo>
                    <a:pt x="38739" y="574684"/>
                  </a:lnTo>
                </a:path>
                <a:path w="43815" h="575309">
                  <a:moveTo>
                    <a:pt x="5073" y="574800"/>
                  </a:moveTo>
                  <a:lnTo>
                    <a:pt x="4677" y="574684"/>
                  </a:lnTo>
                  <a:lnTo>
                    <a:pt x="4111" y="574383"/>
                  </a:lnTo>
                </a:path>
                <a:path w="43815" h="575309">
                  <a:moveTo>
                    <a:pt x="1970" y="573055"/>
                  </a:moveTo>
                  <a:lnTo>
                    <a:pt x="1462" y="572548"/>
                  </a:lnTo>
                  <a:lnTo>
                    <a:pt x="845" y="571385"/>
                  </a:lnTo>
                  <a:lnTo>
                    <a:pt x="227" y="570233"/>
                  </a:lnTo>
                  <a:lnTo>
                    <a:pt x="17" y="569517"/>
                  </a:lnTo>
                </a:path>
                <a:path w="43815" h="575309">
                  <a:moveTo>
                    <a:pt x="0" y="5559"/>
                  </a:moveTo>
                  <a:lnTo>
                    <a:pt x="227" y="4785"/>
                  </a:lnTo>
                  <a:lnTo>
                    <a:pt x="845" y="3622"/>
                  </a:lnTo>
                  <a:lnTo>
                    <a:pt x="1462" y="2471"/>
                  </a:lnTo>
                  <a:lnTo>
                    <a:pt x="2131" y="1794"/>
                  </a:lnTo>
                </a:path>
                <a:path w="43815" h="575309">
                  <a:moveTo>
                    <a:pt x="5819" y="0"/>
                  </a:moveTo>
                  <a:lnTo>
                    <a:pt x="8981" y="0"/>
                  </a:lnTo>
                </a:path>
              </a:pathLst>
            </a:custGeom>
            <a:ln w="10638">
              <a:solidFill>
                <a:srgbClr val="B6B6B3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45480" y="7271653"/>
              <a:ext cx="43621" cy="57501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14998" y="6731491"/>
              <a:ext cx="43621" cy="90607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1915054" y="6731815"/>
              <a:ext cx="43815" cy="906144"/>
            </a:xfrm>
            <a:custGeom>
              <a:avLst/>
              <a:gdLst/>
              <a:ahLst/>
              <a:cxnLst/>
              <a:rect l="l" t="t" r="r" b="b"/>
              <a:pathLst>
                <a:path w="43815" h="906145">
                  <a:moveTo>
                    <a:pt x="42747" y="3530"/>
                  </a:moveTo>
                  <a:lnTo>
                    <a:pt x="43240" y="4457"/>
                  </a:lnTo>
                  <a:lnTo>
                    <a:pt x="43312" y="4701"/>
                  </a:lnTo>
                </a:path>
                <a:path w="43815" h="906145">
                  <a:moveTo>
                    <a:pt x="43297" y="900781"/>
                  </a:moveTo>
                  <a:lnTo>
                    <a:pt x="43240" y="900974"/>
                  </a:lnTo>
                  <a:lnTo>
                    <a:pt x="42622" y="902126"/>
                  </a:lnTo>
                  <a:lnTo>
                    <a:pt x="42256" y="902815"/>
                  </a:lnTo>
                </a:path>
                <a:path w="43815" h="906145">
                  <a:moveTo>
                    <a:pt x="40925" y="904284"/>
                  </a:moveTo>
                  <a:lnTo>
                    <a:pt x="39942" y="904806"/>
                  </a:lnTo>
                  <a:lnTo>
                    <a:pt x="38790" y="905424"/>
                  </a:lnTo>
                  <a:lnTo>
                    <a:pt x="38410" y="905536"/>
                  </a:lnTo>
                </a:path>
                <a:path w="43815" h="906145">
                  <a:moveTo>
                    <a:pt x="5307" y="905594"/>
                  </a:moveTo>
                  <a:lnTo>
                    <a:pt x="896" y="902126"/>
                  </a:lnTo>
                  <a:lnTo>
                    <a:pt x="278" y="900974"/>
                  </a:lnTo>
                  <a:lnTo>
                    <a:pt x="15" y="900077"/>
                  </a:lnTo>
                </a:path>
                <a:path w="43815" h="906145">
                  <a:moveTo>
                    <a:pt x="0" y="5405"/>
                  </a:moveTo>
                  <a:lnTo>
                    <a:pt x="278" y="4457"/>
                  </a:lnTo>
                  <a:lnTo>
                    <a:pt x="896" y="3295"/>
                  </a:lnTo>
                  <a:lnTo>
                    <a:pt x="1513" y="2143"/>
                  </a:lnTo>
                  <a:lnTo>
                    <a:pt x="1962" y="1689"/>
                  </a:lnTo>
                </a:path>
                <a:path w="43815" h="906145">
                  <a:moveTo>
                    <a:pt x="4549" y="92"/>
                  </a:moveTo>
                  <a:lnTo>
                    <a:pt x="4722" y="0"/>
                  </a:lnTo>
                </a:path>
              </a:pathLst>
            </a:custGeom>
            <a:ln w="10638">
              <a:solidFill>
                <a:srgbClr val="B6B6B3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914998" y="6731491"/>
              <a:ext cx="43621" cy="90607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167290" y="4753781"/>
              <a:ext cx="3769995" cy="6555105"/>
            </a:xfrm>
            <a:custGeom>
              <a:avLst/>
              <a:gdLst/>
              <a:ahLst/>
              <a:cxnLst/>
              <a:rect l="l" t="t" r="r" b="b"/>
              <a:pathLst>
                <a:path w="3769995" h="6555105">
                  <a:moveTo>
                    <a:pt x="3289194" y="4152"/>
                  </a:moveTo>
                  <a:lnTo>
                    <a:pt x="480324" y="4152"/>
                  </a:lnTo>
                  <a:lnTo>
                    <a:pt x="426740" y="9295"/>
                  </a:lnTo>
                  <a:lnTo>
                    <a:pt x="381158" y="16439"/>
                  </a:lnTo>
                  <a:lnTo>
                    <a:pt x="341966" y="25552"/>
                  </a:lnTo>
                  <a:lnTo>
                    <a:pt x="276299" y="49557"/>
                  </a:lnTo>
                  <a:lnTo>
                    <a:pt x="201518" y="91926"/>
                  </a:lnTo>
                  <a:lnTo>
                    <a:pt x="160624" y="124049"/>
                  </a:lnTo>
                  <a:lnTo>
                    <a:pt x="124049" y="160624"/>
                  </a:lnTo>
                  <a:lnTo>
                    <a:pt x="91926" y="201518"/>
                  </a:lnTo>
                  <a:lnTo>
                    <a:pt x="64385" y="246599"/>
                  </a:lnTo>
                  <a:lnTo>
                    <a:pt x="36602" y="307550"/>
                  </a:lnTo>
                  <a:lnTo>
                    <a:pt x="16439" y="381158"/>
                  </a:lnTo>
                  <a:lnTo>
                    <a:pt x="9295" y="426740"/>
                  </a:lnTo>
                  <a:lnTo>
                    <a:pt x="4152" y="480324"/>
                  </a:lnTo>
                  <a:lnTo>
                    <a:pt x="1043" y="543523"/>
                  </a:lnTo>
                  <a:lnTo>
                    <a:pt x="0" y="617949"/>
                  </a:lnTo>
                  <a:lnTo>
                    <a:pt x="0" y="6554774"/>
                  </a:lnTo>
                  <a:lnTo>
                    <a:pt x="183250" y="6554774"/>
                  </a:lnTo>
                  <a:lnTo>
                    <a:pt x="183240" y="600986"/>
                  </a:lnTo>
                  <a:lnTo>
                    <a:pt x="185041" y="524145"/>
                  </a:lnTo>
                  <a:lnTo>
                    <a:pt x="190385" y="465072"/>
                  </a:lnTo>
                  <a:lnTo>
                    <a:pt x="199185" y="419298"/>
                  </a:lnTo>
                  <a:lnTo>
                    <a:pt x="211352" y="382356"/>
                  </a:lnTo>
                  <a:lnTo>
                    <a:pt x="250575" y="312097"/>
                  </a:lnTo>
                  <a:lnTo>
                    <a:pt x="279160" y="278877"/>
                  </a:lnTo>
                  <a:lnTo>
                    <a:pt x="312380" y="250292"/>
                  </a:lnTo>
                  <a:lnTo>
                    <a:pt x="350062" y="226516"/>
                  </a:lnTo>
                  <a:lnTo>
                    <a:pt x="418405" y="199211"/>
                  </a:lnTo>
                  <a:lnTo>
                    <a:pt x="463118" y="190415"/>
                  </a:lnTo>
                  <a:lnTo>
                    <a:pt x="520561" y="184973"/>
                  </a:lnTo>
                  <a:lnTo>
                    <a:pt x="595008" y="182968"/>
                  </a:lnTo>
                  <a:lnTo>
                    <a:pt x="1168152" y="182966"/>
                  </a:lnTo>
                  <a:lnTo>
                    <a:pt x="3663012" y="182957"/>
                  </a:lnTo>
                  <a:lnTo>
                    <a:pt x="3645468" y="160624"/>
                  </a:lnTo>
                  <a:lnTo>
                    <a:pt x="3608894" y="124049"/>
                  </a:lnTo>
                  <a:lnTo>
                    <a:pt x="3568000" y="91926"/>
                  </a:lnTo>
                  <a:lnTo>
                    <a:pt x="3522918" y="64385"/>
                  </a:lnTo>
                  <a:lnTo>
                    <a:pt x="3461968" y="36602"/>
                  </a:lnTo>
                  <a:lnTo>
                    <a:pt x="3388360" y="16439"/>
                  </a:lnTo>
                  <a:lnTo>
                    <a:pt x="3342778" y="9295"/>
                  </a:lnTo>
                  <a:lnTo>
                    <a:pt x="3289194" y="4152"/>
                  </a:lnTo>
                  <a:close/>
                </a:path>
                <a:path w="3769995" h="6555105">
                  <a:moveTo>
                    <a:pt x="3663012" y="182958"/>
                  </a:moveTo>
                  <a:lnTo>
                    <a:pt x="3174510" y="182968"/>
                  </a:lnTo>
                  <a:lnTo>
                    <a:pt x="3248957" y="184973"/>
                  </a:lnTo>
                  <a:lnTo>
                    <a:pt x="3306399" y="190415"/>
                  </a:lnTo>
                  <a:lnTo>
                    <a:pt x="3351113" y="199211"/>
                  </a:lnTo>
                  <a:lnTo>
                    <a:pt x="3387373" y="211273"/>
                  </a:lnTo>
                  <a:lnTo>
                    <a:pt x="3457138" y="250292"/>
                  </a:lnTo>
                  <a:lnTo>
                    <a:pt x="3490358" y="278877"/>
                  </a:lnTo>
                  <a:lnTo>
                    <a:pt x="3518943" y="312097"/>
                  </a:lnTo>
                  <a:lnTo>
                    <a:pt x="3542719" y="349779"/>
                  </a:lnTo>
                  <a:lnTo>
                    <a:pt x="3570024" y="418122"/>
                  </a:lnTo>
                  <a:lnTo>
                    <a:pt x="3578820" y="462836"/>
                  </a:lnTo>
                  <a:lnTo>
                    <a:pt x="3584262" y="520278"/>
                  </a:lnTo>
                  <a:lnTo>
                    <a:pt x="3586267" y="594725"/>
                  </a:lnTo>
                  <a:lnTo>
                    <a:pt x="3586277" y="6554774"/>
                  </a:lnTo>
                  <a:lnTo>
                    <a:pt x="3769518" y="6554774"/>
                  </a:lnTo>
                  <a:lnTo>
                    <a:pt x="3769518" y="617949"/>
                  </a:lnTo>
                  <a:lnTo>
                    <a:pt x="3768475" y="543523"/>
                  </a:lnTo>
                  <a:lnTo>
                    <a:pt x="3765366" y="480324"/>
                  </a:lnTo>
                  <a:lnTo>
                    <a:pt x="3760223" y="426740"/>
                  </a:lnTo>
                  <a:lnTo>
                    <a:pt x="3753079" y="381158"/>
                  </a:lnTo>
                  <a:lnTo>
                    <a:pt x="3743966" y="341966"/>
                  </a:lnTo>
                  <a:lnTo>
                    <a:pt x="3719961" y="276299"/>
                  </a:lnTo>
                  <a:lnTo>
                    <a:pt x="3677592" y="201518"/>
                  </a:lnTo>
                  <a:lnTo>
                    <a:pt x="3663012" y="182958"/>
                  </a:lnTo>
                  <a:close/>
                </a:path>
                <a:path w="3769995" h="6555105">
                  <a:moveTo>
                    <a:pt x="2601365" y="230359"/>
                  </a:moveTo>
                  <a:lnTo>
                    <a:pt x="1168152" y="230359"/>
                  </a:lnTo>
                  <a:lnTo>
                    <a:pt x="1168152" y="270169"/>
                  </a:lnTo>
                  <a:lnTo>
                    <a:pt x="1169557" y="316720"/>
                  </a:lnTo>
                  <a:lnTo>
                    <a:pt x="1180534" y="375156"/>
                  </a:lnTo>
                  <a:lnTo>
                    <a:pt x="1201819" y="414611"/>
                  </a:lnTo>
                  <a:lnTo>
                    <a:pt x="1232720" y="445512"/>
                  </a:lnTo>
                  <a:lnTo>
                    <a:pt x="1271698" y="466621"/>
                  </a:lnTo>
                  <a:lnTo>
                    <a:pt x="1328079" y="477585"/>
                  </a:lnTo>
                  <a:lnTo>
                    <a:pt x="1372492" y="479168"/>
                  </a:lnTo>
                  <a:lnTo>
                    <a:pt x="2392356" y="479179"/>
                  </a:lnTo>
                  <a:lnTo>
                    <a:pt x="2438906" y="477774"/>
                  </a:lnTo>
                  <a:lnTo>
                    <a:pt x="2497343" y="466797"/>
                  </a:lnTo>
                  <a:lnTo>
                    <a:pt x="2536797" y="445512"/>
                  </a:lnTo>
                  <a:lnTo>
                    <a:pt x="2567699" y="414611"/>
                  </a:lnTo>
                  <a:lnTo>
                    <a:pt x="2588808" y="375633"/>
                  </a:lnTo>
                  <a:lnTo>
                    <a:pt x="2599772" y="319252"/>
                  </a:lnTo>
                  <a:lnTo>
                    <a:pt x="2601303" y="276299"/>
                  </a:lnTo>
                  <a:lnTo>
                    <a:pt x="2601365" y="230359"/>
                  </a:lnTo>
                  <a:close/>
                </a:path>
                <a:path w="3769995" h="6555105">
                  <a:moveTo>
                    <a:pt x="2643898" y="187826"/>
                  </a:moveTo>
                  <a:lnTo>
                    <a:pt x="1125620" y="187826"/>
                  </a:lnTo>
                  <a:lnTo>
                    <a:pt x="1125620" y="192695"/>
                  </a:lnTo>
                  <a:lnTo>
                    <a:pt x="1140614" y="195415"/>
                  </a:lnTo>
                  <a:lnTo>
                    <a:pt x="1153271" y="202912"/>
                  </a:lnTo>
                  <a:lnTo>
                    <a:pt x="1162593" y="214190"/>
                  </a:lnTo>
                  <a:lnTo>
                    <a:pt x="1167587" y="228254"/>
                  </a:lnTo>
                  <a:lnTo>
                    <a:pt x="1167880" y="230359"/>
                  </a:lnTo>
                  <a:lnTo>
                    <a:pt x="2601638" y="230359"/>
                  </a:lnTo>
                  <a:lnTo>
                    <a:pt x="2626995" y="196193"/>
                  </a:lnTo>
                  <a:lnTo>
                    <a:pt x="2643898" y="192695"/>
                  </a:lnTo>
                  <a:lnTo>
                    <a:pt x="2643898" y="187826"/>
                  </a:lnTo>
                  <a:close/>
                </a:path>
                <a:path w="3769995" h="6555105">
                  <a:moveTo>
                    <a:pt x="2601355" y="182961"/>
                  </a:moveTo>
                  <a:lnTo>
                    <a:pt x="1168152" y="182966"/>
                  </a:lnTo>
                  <a:lnTo>
                    <a:pt x="1168152" y="187826"/>
                  </a:lnTo>
                  <a:lnTo>
                    <a:pt x="2601365" y="187826"/>
                  </a:lnTo>
                  <a:lnTo>
                    <a:pt x="2601355" y="182961"/>
                  </a:lnTo>
                  <a:close/>
                </a:path>
                <a:path w="3769995" h="6555105">
                  <a:moveTo>
                    <a:pt x="2601355" y="182957"/>
                  </a:moveTo>
                  <a:lnTo>
                    <a:pt x="1168152" y="182957"/>
                  </a:lnTo>
                  <a:lnTo>
                    <a:pt x="2601355" y="182961"/>
                  </a:lnTo>
                  <a:close/>
                </a:path>
                <a:path w="3769995" h="6555105">
                  <a:moveTo>
                    <a:pt x="3663012" y="182957"/>
                  </a:moveTo>
                  <a:lnTo>
                    <a:pt x="2601355" y="182957"/>
                  </a:lnTo>
                  <a:lnTo>
                    <a:pt x="3663012" y="182958"/>
                  </a:lnTo>
                  <a:close/>
                </a:path>
                <a:path w="3769995" h="6555105">
                  <a:moveTo>
                    <a:pt x="3151568" y="0"/>
                  </a:moveTo>
                  <a:lnTo>
                    <a:pt x="617949" y="0"/>
                  </a:lnTo>
                  <a:lnTo>
                    <a:pt x="543523" y="1043"/>
                  </a:lnTo>
                  <a:lnTo>
                    <a:pt x="480324" y="4152"/>
                  </a:lnTo>
                  <a:lnTo>
                    <a:pt x="3289194" y="4152"/>
                  </a:lnTo>
                  <a:lnTo>
                    <a:pt x="3225995" y="1043"/>
                  </a:lnTo>
                  <a:lnTo>
                    <a:pt x="31515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4" name="object 54"/>
            <p:cNvSpPr/>
            <p:nvPr/>
          </p:nvSpPr>
          <p:spPr>
            <a:xfrm>
              <a:off x="8167294" y="4754825"/>
              <a:ext cx="3675379" cy="6553834"/>
            </a:xfrm>
            <a:custGeom>
              <a:avLst/>
              <a:gdLst/>
              <a:ahLst/>
              <a:cxnLst/>
              <a:rect l="l" t="t" r="r" b="b"/>
              <a:pathLst>
                <a:path w="3675379" h="6553834">
                  <a:moveTo>
                    <a:pt x="3225989" y="0"/>
                  </a:moveTo>
                  <a:lnTo>
                    <a:pt x="3250567" y="1209"/>
                  </a:lnTo>
                </a:path>
                <a:path w="3675379" h="6553834">
                  <a:moveTo>
                    <a:pt x="3458088" y="34314"/>
                  </a:moveTo>
                  <a:lnTo>
                    <a:pt x="3522908" y="63341"/>
                  </a:lnTo>
                  <a:lnTo>
                    <a:pt x="3567994" y="90882"/>
                  </a:lnTo>
                  <a:lnTo>
                    <a:pt x="3608889" y="123006"/>
                  </a:lnTo>
                  <a:lnTo>
                    <a:pt x="3645463" y="159580"/>
                  </a:lnTo>
                  <a:lnTo>
                    <a:pt x="3663008" y="181914"/>
                  </a:lnTo>
                </a:path>
                <a:path w="3675379" h="6553834">
                  <a:moveTo>
                    <a:pt x="0" y="6553730"/>
                  </a:moveTo>
                  <a:lnTo>
                    <a:pt x="0" y="616906"/>
                  </a:lnTo>
                  <a:lnTo>
                    <a:pt x="1043" y="542479"/>
                  </a:lnTo>
                  <a:lnTo>
                    <a:pt x="4151" y="479281"/>
                  </a:lnTo>
                  <a:lnTo>
                    <a:pt x="9292" y="425696"/>
                  </a:lnTo>
                  <a:lnTo>
                    <a:pt x="16435" y="380114"/>
                  </a:lnTo>
                  <a:lnTo>
                    <a:pt x="18663" y="370531"/>
                  </a:lnTo>
                </a:path>
                <a:path w="3675379" h="6553834">
                  <a:moveTo>
                    <a:pt x="39751" y="298901"/>
                  </a:moveTo>
                  <a:lnTo>
                    <a:pt x="64385" y="245556"/>
                  </a:lnTo>
                  <a:lnTo>
                    <a:pt x="91926" y="200474"/>
                  </a:lnTo>
                  <a:lnTo>
                    <a:pt x="124049" y="159580"/>
                  </a:lnTo>
                  <a:lnTo>
                    <a:pt x="160624" y="123006"/>
                  </a:lnTo>
                  <a:lnTo>
                    <a:pt x="201518" y="90882"/>
                  </a:lnTo>
                  <a:lnTo>
                    <a:pt x="246599" y="63341"/>
                  </a:lnTo>
                  <a:lnTo>
                    <a:pt x="276296" y="48514"/>
                  </a:lnTo>
                  <a:lnTo>
                    <a:pt x="295659" y="40486"/>
                  </a:lnTo>
                </a:path>
                <a:path w="3675379" h="6553834">
                  <a:moveTo>
                    <a:pt x="397965" y="12761"/>
                  </a:moveTo>
                  <a:lnTo>
                    <a:pt x="426737" y="8251"/>
                  </a:lnTo>
                  <a:lnTo>
                    <a:pt x="480323" y="3109"/>
                  </a:lnTo>
                  <a:lnTo>
                    <a:pt x="543521" y="0"/>
                  </a:lnTo>
                </a:path>
                <a:path w="3675379" h="6553834">
                  <a:moveTo>
                    <a:pt x="3663008" y="181914"/>
                  </a:moveTo>
                  <a:lnTo>
                    <a:pt x="3675073" y="197273"/>
                  </a:lnTo>
                </a:path>
              </a:pathLst>
            </a:custGeom>
            <a:ln w="99243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5" name="object 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67290" y="4753782"/>
              <a:ext cx="3769518" cy="655477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167294" y="4754825"/>
              <a:ext cx="3675379" cy="6553834"/>
            </a:xfrm>
            <a:custGeom>
              <a:avLst/>
              <a:gdLst/>
              <a:ahLst/>
              <a:cxnLst/>
              <a:rect l="l" t="t" r="r" b="b"/>
              <a:pathLst>
                <a:path w="3675379" h="6553834">
                  <a:moveTo>
                    <a:pt x="3225989" y="0"/>
                  </a:moveTo>
                  <a:lnTo>
                    <a:pt x="3250567" y="1209"/>
                  </a:lnTo>
                </a:path>
                <a:path w="3675379" h="6553834">
                  <a:moveTo>
                    <a:pt x="3458088" y="34314"/>
                  </a:moveTo>
                  <a:lnTo>
                    <a:pt x="3522908" y="63341"/>
                  </a:lnTo>
                  <a:lnTo>
                    <a:pt x="3567994" y="90882"/>
                  </a:lnTo>
                  <a:lnTo>
                    <a:pt x="3608889" y="123006"/>
                  </a:lnTo>
                  <a:lnTo>
                    <a:pt x="3645463" y="159580"/>
                  </a:lnTo>
                  <a:lnTo>
                    <a:pt x="3663008" y="181914"/>
                  </a:lnTo>
                </a:path>
                <a:path w="3675379" h="6553834">
                  <a:moveTo>
                    <a:pt x="0" y="6553730"/>
                  </a:moveTo>
                  <a:lnTo>
                    <a:pt x="0" y="616906"/>
                  </a:lnTo>
                  <a:lnTo>
                    <a:pt x="1043" y="542479"/>
                  </a:lnTo>
                  <a:lnTo>
                    <a:pt x="4151" y="479281"/>
                  </a:lnTo>
                  <a:lnTo>
                    <a:pt x="9292" y="425696"/>
                  </a:lnTo>
                  <a:lnTo>
                    <a:pt x="16435" y="380114"/>
                  </a:lnTo>
                  <a:lnTo>
                    <a:pt x="18663" y="370531"/>
                  </a:lnTo>
                </a:path>
                <a:path w="3675379" h="6553834">
                  <a:moveTo>
                    <a:pt x="39751" y="298901"/>
                  </a:moveTo>
                  <a:lnTo>
                    <a:pt x="64385" y="245556"/>
                  </a:lnTo>
                  <a:lnTo>
                    <a:pt x="91926" y="200474"/>
                  </a:lnTo>
                  <a:lnTo>
                    <a:pt x="124049" y="159580"/>
                  </a:lnTo>
                  <a:lnTo>
                    <a:pt x="160624" y="123006"/>
                  </a:lnTo>
                  <a:lnTo>
                    <a:pt x="201518" y="90882"/>
                  </a:lnTo>
                  <a:lnTo>
                    <a:pt x="246599" y="63341"/>
                  </a:lnTo>
                  <a:lnTo>
                    <a:pt x="276296" y="48514"/>
                  </a:lnTo>
                  <a:lnTo>
                    <a:pt x="295659" y="40486"/>
                  </a:lnTo>
                </a:path>
                <a:path w="3675379" h="6553834">
                  <a:moveTo>
                    <a:pt x="397965" y="12761"/>
                  </a:moveTo>
                  <a:lnTo>
                    <a:pt x="426737" y="8251"/>
                  </a:lnTo>
                  <a:lnTo>
                    <a:pt x="480323" y="3109"/>
                  </a:lnTo>
                  <a:lnTo>
                    <a:pt x="543521" y="0"/>
                  </a:lnTo>
                </a:path>
                <a:path w="3675379" h="6553834">
                  <a:moveTo>
                    <a:pt x="3663008" y="181914"/>
                  </a:moveTo>
                  <a:lnTo>
                    <a:pt x="3675073" y="197273"/>
                  </a:lnTo>
                </a:path>
              </a:pathLst>
            </a:custGeom>
            <a:ln w="36857">
              <a:solidFill>
                <a:srgbClr val="C4C4C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7" name="object 57"/>
            <p:cNvSpPr/>
            <p:nvPr/>
          </p:nvSpPr>
          <p:spPr>
            <a:xfrm>
              <a:off x="8167294" y="4754825"/>
              <a:ext cx="3675379" cy="6553834"/>
            </a:xfrm>
            <a:custGeom>
              <a:avLst/>
              <a:gdLst/>
              <a:ahLst/>
              <a:cxnLst/>
              <a:rect l="l" t="t" r="r" b="b"/>
              <a:pathLst>
                <a:path w="3675379" h="6553834">
                  <a:moveTo>
                    <a:pt x="3225989" y="0"/>
                  </a:moveTo>
                  <a:lnTo>
                    <a:pt x="3250567" y="1209"/>
                  </a:lnTo>
                </a:path>
                <a:path w="3675379" h="6553834">
                  <a:moveTo>
                    <a:pt x="3458088" y="34314"/>
                  </a:moveTo>
                  <a:lnTo>
                    <a:pt x="3522908" y="63341"/>
                  </a:lnTo>
                  <a:lnTo>
                    <a:pt x="3567994" y="90882"/>
                  </a:lnTo>
                  <a:lnTo>
                    <a:pt x="3608889" y="123006"/>
                  </a:lnTo>
                  <a:lnTo>
                    <a:pt x="3645463" y="159580"/>
                  </a:lnTo>
                  <a:lnTo>
                    <a:pt x="3663008" y="181914"/>
                  </a:lnTo>
                </a:path>
                <a:path w="3675379" h="6553834">
                  <a:moveTo>
                    <a:pt x="0" y="6553730"/>
                  </a:moveTo>
                  <a:lnTo>
                    <a:pt x="0" y="616906"/>
                  </a:lnTo>
                  <a:lnTo>
                    <a:pt x="1043" y="542479"/>
                  </a:lnTo>
                  <a:lnTo>
                    <a:pt x="4151" y="479281"/>
                  </a:lnTo>
                  <a:lnTo>
                    <a:pt x="9292" y="425696"/>
                  </a:lnTo>
                  <a:lnTo>
                    <a:pt x="16435" y="380114"/>
                  </a:lnTo>
                  <a:lnTo>
                    <a:pt x="18663" y="370531"/>
                  </a:lnTo>
                </a:path>
                <a:path w="3675379" h="6553834">
                  <a:moveTo>
                    <a:pt x="39751" y="298901"/>
                  </a:moveTo>
                  <a:lnTo>
                    <a:pt x="64385" y="245556"/>
                  </a:lnTo>
                  <a:lnTo>
                    <a:pt x="91926" y="200474"/>
                  </a:lnTo>
                  <a:lnTo>
                    <a:pt x="124049" y="159580"/>
                  </a:lnTo>
                  <a:lnTo>
                    <a:pt x="160624" y="123006"/>
                  </a:lnTo>
                  <a:lnTo>
                    <a:pt x="201518" y="90882"/>
                  </a:lnTo>
                  <a:lnTo>
                    <a:pt x="246599" y="63341"/>
                  </a:lnTo>
                  <a:lnTo>
                    <a:pt x="276296" y="48514"/>
                  </a:lnTo>
                  <a:lnTo>
                    <a:pt x="295659" y="40486"/>
                  </a:lnTo>
                </a:path>
                <a:path w="3675379" h="6553834">
                  <a:moveTo>
                    <a:pt x="397965" y="12761"/>
                  </a:moveTo>
                  <a:lnTo>
                    <a:pt x="426737" y="8251"/>
                  </a:lnTo>
                  <a:lnTo>
                    <a:pt x="480323" y="3109"/>
                  </a:lnTo>
                  <a:lnTo>
                    <a:pt x="543521" y="0"/>
                  </a:lnTo>
                </a:path>
                <a:path w="3675379" h="6553834">
                  <a:moveTo>
                    <a:pt x="3663008" y="181914"/>
                  </a:moveTo>
                  <a:lnTo>
                    <a:pt x="3675073" y="197273"/>
                  </a:lnTo>
                </a:path>
              </a:pathLst>
            </a:custGeom>
            <a:ln w="25517">
              <a:solidFill>
                <a:srgbClr val="605F5C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7290" y="4771205"/>
              <a:ext cx="3752063" cy="653735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167290" y="55378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52354" y="0"/>
                  </a:moveTo>
                  <a:lnTo>
                    <a:pt x="0" y="0"/>
                  </a:lnTo>
                  <a:lnTo>
                    <a:pt x="0" y="52270"/>
                  </a:lnTo>
                  <a:lnTo>
                    <a:pt x="52354" y="52270"/>
                  </a:lnTo>
                  <a:lnTo>
                    <a:pt x="52354" y="0"/>
                  </a:lnTo>
                  <a:close/>
                </a:path>
              </a:pathLst>
            </a:custGeom>
            <a:solidFill>
              <a:srgbClr val="35332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0" name="object 6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84454" y="5537894"/>
              <a:ext cx="52354" cy="5227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1884455" y="55378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52354" y="0"/>
                  </a:moveTo>
                  <a:lnTo>
                    <a:pt x="0" y="0"/>
                  </a:lnTo>
                  <a:lnTo>
                    <a:pt x="0" y="52270"/>
                  </a:lnTo>
                  <a:lnTo>
                    <a:pt x="52354" y="52270"/>
                  </a:lnTo>
                  <a:lnTo>
                    <a:pt x="52354" y="0"/>
                  </a:lnTo>
                  <a:close/>
                </a:path>
              </a:pathLst>
            </a:custGeom>
            <a:solidFill>
              <a:srgbClr val="35332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25315" y="4753782"/>
              <a:ext cx="52354" cy="5227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1125315" y="475378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52354" y="0"/>
                  </a:moveTo>
                  <a:lnTo>
                    <a:pt x="0" y="0"/>
                  </a:lnTo>
                  <a:lnTo>
                    <a:pt x="0" y="52270"/>
                  </a:lnTo>
                  <a:lnTo>
                    <a:pt x="52354" y="52270"/>
                  </a:lnTo>
                  <a:lnTo>
                    <a:pt x="52354" y="0"/>
                  </a:lnTo>
                  <a:close/>
                </a:path>
              </a:pathLst>
            </a:custGeom>
            <a:solidFill>
              <a:srgbClr val="35332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4" name="object 6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80517" y="4967231"/>
              <a:ext cx="139608" cy="13939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507564" y="4994612"/>
              <a:ext cx="83767" cy="83767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9530275" y="502123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79">
                  <a:moveTo>
                    <a:pt x="13549" y="0"/>
                  </a:moveTo>
                  <a:lnTo>
                    <a:pt x="3905" y="0"/>
                  </a:lnTo>
                  <a:lnTo>
                    <a:pt x="0" y="3895"/>
                  </a:lnTo>
                  <a:lnTo>
                    <a:pt x="0" y="13517"/>
                  </a:lnTo>
                  <a:lnTo>
                    <a:pt x="3905" y="17423"/>
                  </a:lnTo>
                  <a:lnTo>
                    <a:pt x="13549" y="17423"/>
                  </a:lnTo>
                  <a:lnTo>
                    <a:pt x="17454" y="13517"/>
                  </a:lnTo>
                  <a:lnTo>
                    <a:pt x="17454" y="3895"/>
                  </a:lnTo>
                  <a:lnTo>
                    <a:pt x="13549" y="0"/>
                  </a:lnTo>
                  <a:close/>
                </a:path>
              </a:pathLst>
            </a:custGeom>
            <a:solidFill>
              <a:srgbClr val="493B7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7" name="object 67"/>
            <p:cNvSpPr/>
            <p:nvPr/>
          </p:nvSpPr>
          <p:spPr>
            <a:xfrm>
              <a:off x="9556075" y="504050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79">
                  <a:moveTo>
                    <a:pt x="13538" y="0"/>
                  </a:moveTo>
                  <a:lnTo>
                    <a:pt x="3905" y="0"/>
                  </a:lnTo>
                  <a:lnTo>
                    <a:pt x="0" y="3905"/>
                  </a:lnTo>
                  <a:lnTo>
                    <a:pt x="0" y="13528"/>
                  </a:lnTo>
                  <a:lnTo>
                    <a:pt x="3905" y="17423"/>
                  </a:lnTo>
                  <a:lnTo>
                    <a:pt x="13538" y="17423"/>
                  </a:lnTo>
                  <a:lnTo>
                    <a:pt x="17444" y="13528"/>
                  </a:lnTo>
                  <a:lnTo>
                    <a:pt x="17444" y="3905"/>
                  </a:lnTo>
                  <a:lnTo>
                    <a:pt x="13538" y="0"/>
                  </a:lnTo>
                  <a:close/>
                </a:path>
              </a:pathLst>
            </a:custGeom>
            <a:solidFill>
              <a:srgbClr val="3C657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8" name="object 6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675098" y="4813009"/>
              <a:ext cx="596840" cy="6450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9683217" y="4823491"/>
              <a:ext cx="585470" cy="43815"/>
            </a:xfrm>
            <a:custGeom>
              <a:avLst/>
              <a:gdLst/>
              <a:ahLst/>
              <a:cxnLst/>
              <a:rect l="l" t="t" r="r" b="b"/>
              <a:pathLst>
                <a:path w="585470" h="43814">
                  <a:moveTo>
                    <a:pt x="6934" y="1701"/>
                  </a:moveTo>
                  <a:lnTo>
                    <a:pt x="0" y="6375"/>
                  </a:lnTo>
                  <a:lnTo>
                    <a:pt x="6934" y="1701"/>
                  </a:lnTo>
                  <a:close/>
                </a:path>
                <a:path w="585470" h="43814">
                  <a:moveTo>
                    <a:pt x="573659" y="1701"/>
                  </a:moveTo>
                  <a:lnTo>
                    <a:pt x="565200" y="0"/>
                  </a:lnTo>
                  <a:lnTo>
                    <a:pt x="573659" y="1701"/>
                  </a:lnTo>
                  <a:close/>
                </a:path>
                <a:path w="585470" h="43814">
                  <a:moveTo>
                    <a:pt x="580593" y="6375"/>
                  </a:moveTo>
                  <a:lnTo>
                    <a:pt x="573671" y="1701"/>
                  </a:lnTo>
                  <a:lnTo>
                    <a:pt x="580593" y="6375"/>
                  </a:lnTo>
                  <a:close/>
                </a:path>
                <a:path w="585470" h="43814">
                  <a:moveTo>
                    <a:pt x="585254" y="30251"/>
                  </a:moveTo>
                  <a:lnTo>
                    <a:pt x="580580" y="37172"/>
                  </a:lnTo>
                  <a:lnTo>
                    <a:pt x="573633" y="41846"/>
                  </a:lnTo>
                  <a:lnTo>
                    <a:pt x="565188" y="43548"/>
                  </a:lnTo>
                  <a:lnTo>
                    <a:pt x="573671" y="41846"/>
                  </a:lnTo>
                  <a:lnTo>
                    <a:pt x="580593" y="37172"/>
                  </a:lnTo>
                  <a:lnTo>
                    <a:pt x="585254" y="30251"/>
                  </a:lnTo>
                  <a:close/>
                </a:path>
              </a:pathLst>
            </a:custGeom>
            <a:solidFill>
              <a:srgbClr val="FFFFFF">
                <a:alpha val="7998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0" name="object 7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23075" y="4668010"/>
              <a:ext cx="6193585" cy="664054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921042" y="4936741"/>
              <a:ext cx="3401103" cy="637181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711623" y="5982226"/>
              <a:ext cx="43632" cy="278797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3711623" y="5982838"/>
              <a:ext cx="43815" cy="278765"/>
            </a:xfrm>
            <a:custGeom>
              <a:avLst/>
              <a:gdLst/>
              <a:ahLst/>
              <a:cxnLst/>
              <a:rect l="l" t="t" r="r" b="b"/>
              <a:pathLst>
                <a:path w="43815" h="278764">
                  <a:moveTo>
                    <a:pt x="39385" y="0"/>
                  </a:moveTo>
                  <a:lnTo>
                    <a:pt x="39998" y="328"/>
                  </a:lnTo>
                  <a:lnTo>
                    <a:pt x="40617" y="657"/>
                  </a:lnTo>
                </a:path>
                <a:path w="43815" h="278764">
                  <a:moveTo>
                    <a:pt x="42771" y="3182"/>
                  </a:moveTo>
                  <a:lnTo>
                    <a:pt x="43297" y="4171"/>
                  </a:lnTo>
                  <a:lnTo>
                    <a:pt x="43572" y="5109"/>
                  </a:lnTo>
                </a:path>
                <a:path w="43815" h="278764">
                  <a:moveTo>
                    <a:pt x="43314" y="273338"/>
                  </a:moveTo>
                  <a:lnTo>
                    <a:pt x="42679" y="274550"/>
                  </a:lnTo>
                  <a:lnTo>
                    <a:pt x="42061" y="275712"/>
                  </a:lnTo>
                  <a:lnTo>
                    <a:pt x="41161" y="276613"/>
                  </a:lnTo>
                  <a:lnTo>
                    <a:pt x="39998" y="277231"/>
                  </a:lnTo>
                  <a:lnTo>
                    <a:pt x="38846" y="277849"/>
                  </a:lnTo>
                  <a:lnTo>
                    <a:pt x="37705" y="278184"/>
                  </a:lnTo>
                  <a:lnTo>
                    <a:pt x="34543" y="278184"/>
                  </a:lnTo>
                  <a:lnTo>
                    <a:pt x="9088" y="278184"/>
                  </a:lnTo>
                  <a:lnTo>
                    <a:pt x="5926" y="278184"/>
                  </a:lnTo>
                  <a:lnTo>
                    <a:pt x="4785" y="277849"/>
                  </a:lnTo>
                  <a:lnTo>
                    <a:pt x="4241" y="277559"/>
                  </a:lnTo>
                </a:path>
                <a:path w="43815" h="278764">
                  <a:moveTo>
                    <a:pt x="3010" y="276902"/>
                  </a:moveTo>
                  <a:lnTo>
                    <a:pt x="2471" y="276613"/>
                  </a:lnTo>
                  <a:lnTo>
                    <a:pt x="1570" y="275712"/>
                  </a:lnTo>
                  <a:lnTo>
                    <a:pt x="952" y="274550"/>
                  </a:lnTo>
                  <a:lnTo>
                    <a:pt x="335" y="273398"/>
                  </a:lnTo>
                  <a:lnTo>
                    <a:pt x="60" y="272463"/>
                  </a:lnTo>
                </a:path>
                <a:path w="43815" h="278764">
                  <a:moveTo>
                    <a:pt x="0" y="272249"/>
                  </a:moveTo>
                  <a:lnTo>
                    <a:pt x="0" y="269095"/>
                  </a:lnTo>
                  <a:lnTo>
                    <a:pt x="0" y="8475"/>
                  </a:lnTo>
                  <a:lnTo>
                    <a:pt x="0" y="5313"/>
                  </a:lnTo>
                </a:path>
                <a:path w="43815" h="278764">
                  <a:moveTo>
                    <a:pt x="3" y="5300"/>
                  </a:moveTo>
                  <a:lnTo>
                    <a:pt x="335" y="4171"/>
                  </a:lnTo>
                  <a:lnTo>
                    <a:pt x="952" y="3009"/>
                  </a:lnTo>
                  <a:lnTo>
                    <a:pt x="1570" y="1857"/>
                  </a:lnTo>
                  <a:lnTo>
                    <a:pt x="2383" y="1034"/>
                  </a:lnTo>
                </a:path>
              </a:pathLst>
            </a:custGeom>
            <a:ln w="10638">
              <a:solidFill>
                <a:srgbClr val="B6B6B3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4" name="object 7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711623" y="5982226"/>
              <a:ext cx="43632" cy="27879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15990" y="6531099"/>
              <a:ext cx="43621" cy="57501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3716058" y="6531103"/>
              <a:ext cx="43815" cy="575310"/>
            </a:xfrm>
            <a:custGeom>
              <a:avLst/>
              <a:gdLst/>
              <a:ahLst/>
              <a:cxnLst/>
              <a:rect l="l" t="t" r="r" b="b"/>
              <a:pathLst>
                <a:path w="43815" h="575309">
                  <a:moveTo>
                    <a:pt x="9019" y="0"/>
                  </a:moveTo>
                  <a:lnTo>
                    <a:pt x="34474" y="0"/>
                  </a:lnTo>
                  <a:lnTo>
                    <a:pt x="37636" y="0"/>
                  </a:lnTo>
                  <a:lnTo>
                    <a:pt x="37850" y="60"/>
                  </a:lnTo>
                </a:path>
                <a:path w="43815" h="575309">
                  <a:moveTo>
                    <a:pt x="41770" y="2246"/>
                  </a:moveTo>
                  <a:lnTo>
                    <a:pt x="41992" y="2471"/>
                  </a:lnTo>
                  <a:lnTo>
                    <a:pt x="42610" y="3622"/>
                  </a:lnTo>
                  <a:lnTo>
                    <a:pt x="43228" y="4785"/>
                  </a:lnTo>
                  <a:lnTo>
                    <a:pt x="43281" y="4968"/>
                  </a:lnTo>
                </a:path>
                <a:path w="43815" h="575309">
                  <a:moveTo>
                    <a:pt x="42955" y="570742"/>
                  </a:moveTo>
                  <a:lnTo>
                    <a:pt x="42610" y="571385"/>
                  </a:lnTo>
                  <a:lnTo>
                    <a:pt x="42265" y="572034"/>
                  </a:lnTo>
                </a:path>
                <a:path w="43815" h="575309">
                  <a:moveTo>
                    <a:pt x="41085" y="573452"/>
                  </a:moveTo>
                  <a:lnTo>
                    <a:pt x="39929" y="574066"/>
                  </a:lnTo>
                  <a:lnTo>
                    <a:pt x="38778" y="574684"/>
                  </a:lnTo>
                  <a:lnTo>
                    <a:pt x="38217" y="574848"/>
                  </a:lnTo>
                </a:path>
                <a:path w="43815" h="575309">
                  <a:moveTo>
                    <a:pt x="5480" y="574908"/>
                  </a:moveTo>
                  <a:lnTo>
                    <a:pt x="883" y="571385"/>
                  </a:lnTo>
                  <a:lnTo>
                    <a:pt x="266" y="570233"/>
                  </a:lnTo>
                  <a:lnTo>
                    <a:pt x="0" y="569328"/>
                  </a:lnTo>
                </a:path>
                <a:path w="43815" h="575309">
                  <a:moveTo>
                    <a:pt x="0" y="5691"/>
                  </a:moveTo>
                  <a:lnTo>
                    <a:pt x="266" y="4785"/>
                  </a:lnTo>
                  <a:lnTo>
                    <a:pt x="883" y="3622"/>
                  </a:lnTo>
                  <a:lnTo>
                    <a:pt x="1501" y="2471"/>
                  </a:lnTo>
                  <a:lnTo>
                    <a:pt x="2086" y="1879"/>
                  </a:lnTo>
                </a:path>
                <a:path w="43815" h="575309">
                  <a:moveTo>
                    <a:pt x="5263" y="169"/>
                  </a:moveTo>
                  <a:lnTo>
                    <a:pt x="5857" y="0"/>
                  </a:lnTo>
                  <a:lnTo>
                    <a:pt x="9019" y="0"/>
                  </a:lnTo>
                </a:path>
              </a:pathLst>
            </a:custGeom>
            <a:ln w="10638">
              <a:solidFill>
                <a:srgbClr val="B6B6B3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7" name="object 7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15990" y="6531099"/>
              <a:ext cx="43621" cy="57501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15990" y="7271653"/>
              <a:ext cx="43621" cy="57501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13716012" y="7271654"/>
              <a:ext cx="43815" cy="575310"/>
            </a:xfrm>
            <a:custGeom>
              <a:avLst/>
              <a:gdLst/>
              <a:ahLst/>
              <a:cxnLst/>
              <a:rect l="l" t="t" r="r" b="b"/>
              <a:pathLst>
                <a:path w="43815" h="575309">
                  <a:moveTo>
                    <a:pt x="9065" y="0"/>
                  </a:moveTo>
                  <a:lnTo>
                    <a:pt x="34520" y="0"/>
                  </a:lnTo>
                  <a:lnTo>
                    <a:pt x="37676" y="0"/>
                  </a:lnTo>
                </a:path>
                <a:path w="43815" h="575309">
                  <a:moveTo>
                    <a:pt x="41873" y="2304"/>
                  </a:moveTo>
                  <a:lnTo>
                    <a:pt x="42038" y="2471"/>
                  </a:lnTo>
                  <a:lnTo>
                    <a:pt x="42365" y="3081"/>
                  </a:lnTo>
                </a:path>
                <a:path w="43815" h="575309">
                  <a:moveTo>
                    <a:pt x="42946" y="4169"/>
                  </a:moveTo>
                  <a:lnTo>
                    <a:pt x="43274" y="4785"/>
                  </a:lnTo>
                  <a:lnTo>
                    <a:pt x="43314" y="4921"/>
                  </a:lnTo>
                </a:path>
                <a:path w="43815" h="575309">
                  <a:moveTo>
                    <a:pt x="43297" y="570155"/>
                  </a:moveTo>
                  <a:lnTo>
                    <a:pt x="42656" y="571385"/>
                  </a:lnTo>
                  <a:lnTo>
                    <a:pt x="42038" y="572548"/>
                  </a:lnTo>
                </a:path>
                <a:path w="43815" h="575309">
                  <a:moveTo>
                    <a:pt x="5446" y="574884"/>
                  </a:moveTo>
                  <a:lnTo>
                    <a:pt x="4762" y="574684"/>
                  </a:lnTo>
                  <a:lnTo>
                    <a:pt x="3902" y="574227"/>
                  </a:lnTo>
                </a:path>
                <a:path w="43815" h="575309">
                  <a:moveTo>
                    <a:pt x="2282" y="573282"/>
                  </a:moveTo>
                  <a:lnTo>
                    <a:pt x="1547" y="572548"/>
                  </a:lnTo>
                  <a:lnTo>
                    <a:pt x="929" y="571385"/>
                  </a:lnTo>
                  <a:lnTo>
                    <a:pt x="312" y="570233"/>
                  </a:lnTo>
                  <a:lnTo>
                    <a:pt x="17" y="569228"/>
                  </a:lnTo>
                </a:path>
                <a:path w="43815" h="575309">
                  <a:moveTo>
                    <a:pt x="0" y="5848"/>
                  </a:moveTo>
                  <a:lnTo>
                    <a:pt x="312" y="4785"/>
                  </a:lnTo>
                  <a:lnTo>
                    <a:pt x="929" y="3622"/>
                  </a:lnTo>
                  <a:lnTo>
                    <a:pt x="1547" y="2471"/>
                  </a:lnTo>
                  <a:lnTo>
                    <a:pt x="2444" y="1564"/>
                  </a:lnTo>
                </a:path>
                <a:path w="43815" h="575309">
                  <a:moveTo>
                    <a:pt x="2448" y="1560"/>
                  </a:moveTo>
                  <a:lnTo>
                    <a:pt x="2538" y="1511"/>
                  </a:lnTo>
                </a:path>
                <a:path w="43815" h="575309">
                  <a:moveTo>
                    <a:pt x="5803" y="28"/>
                  </a:moveTo>
                  <a:lnTo>
                    <a:pt x="5903" y="0"/>
                  </a:lnTo>
                  <a:lnTo>
                    <a:pt x="9065" y="0"/>
                  </a:lnTo>
                </a:path>
              </a:pathLst>
            </a:custGeom>
            <a:ln w="10638">
              <a:solidFill>
                <a:srgbClr val="B6B6B3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80" name="object 8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15990" y="7271653"/>
              <a:ext cx="43621" cy="57501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485509" y="6731491"/>
              <a:ext cx="43621" cy="90607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7485569" y="6731815"/>
              <a:ext cx="43815" cy="906144"/>
            </a:xfrm>
            <a:custGeom>
              <a:avLst/>
              <a:gdLst/>
              <a:ahLst/>
              <a:cxnLst/>
              <a:rect l="l" t="t" r="r" b="b"/>
              <a:pathLst>
                <a:path w="43815" h="906145">
                  <a:moveTo>
                    <a:pt x="42724" y="3494"/>
                  </a:moveTo>
                  <a:lnTo>
                    <a:pt x="43236" y="4457"/>
                  </a:lnTo>
                  <a:lnTo>
                    <a:pt x="43312" y="4716"/>
                  </a:lnTo>
                </a:path>
                <a:path w="43815" h="906145">
                  <a:moveTo>
                    <a:pt x="43297" y="900766"/>
                  </a:moveTo>
                  <a:lnTo>
                    <a:pt x="43236" y="900974"/>
                  </a:lnTo>
                  <a:lnTo>
                    <a:pt x="42618" y="902126"/>
                  </a:lnTo>
                  <a:lnTo>
                    <a:pt x="42233" y="902850"/>
                  </a:lnTo>
                </a:path>
                <a:path w="43815" h="906145">
                  <a:moveTo>
                    <a:pt x="40940" y="904274"/>
                  </a:moveTo>
                  <a:lnTo>
                    <a:pt x="39937" y="904806"/>
                  </a:lnTo>
                  <a:lnTo>
                    <a:pt x="38786" y="905424"/>
                  </a:lnTo>
                  <a:lnTo>
                    <a:pt x="38401" y="905537"/>
                  </a:lnTo>
                </a:path>
                <a:path w="43815" h="906145">
                  <a:moveTo>
                    <a:pt x="5298" y="905593"/>
                  </a:moveTo>
                  <a:lnTo>
                    <a:pt x="891" y="902126"/>
                  </a:lnTo>
                  <a:lnTo>
                    <a:pt x="274" y="900974"/>
                  </a:lnTo>
                  <a:lnTo>
                    <a:pt x="15" y="900092"/>
                  </a:lnTo>
                </a:path>
                <a:path w="43815" h="906145">
                  <a:moveTo>
                    <a:pt x="0" y="5390"/>
                  </a:moveTo>
                  <a:lnTo>
                    <a:pt x="274" y="4457"/>
                  </a:lnTo>
                  <a:lnTo>
                    <a:pt x="891" y="3294"/>
                  </a:lnTo>
                  <a:lnTo>
                    <a:pt x="1509" y="2143"/>
                  </a:lnTo>
                  <a:lnTo>
                    <a:pt x="1943" y="1704"/>
                  </a:lnTo>
                </a:path>
                <a:path w="43815" h="906145">
                  <a:moveTo>
                    <a:pt x="4564" y="81"/>
                  </a:moveTo>
                  <a:lnTo>
                    <a:pt x="4717" y="0"/>
                  </a:lnTo>
                </a:path>
              </a:pathLst>
            </a:custGeom>
            <a:ln w="10638">
              <a:solidFill>
                <a:srgbClr val="B6B6B3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83" name="object 8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7485509" y="6731491"/>
              <a:ext cx="43621" cy="906077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3737801" y="4753781"/>
              <a:ext cx="3769995" cy="6555105"/>
            </a:xfrm>
            <a:custGeom>
              <a:avLst/>
              <a:gdLst/>
              <a:ahLst/>
              <a:cxnLst/>
              <a:rect l="l" t="t" r="r" b="b"/>
              <a:pathLst>
                <a:path w="3769994" h="6555105">
                  <a:moveTo>
                    <a:pt x="3289194" y="4152"/>
                  </a:moveTo>
                  <a:lnTo>
                    <a:pt x="480324" y="4152"/>
                  </a:lnTo>
                  <a:lnTo>
                    <a:pt x="426740" y="9295"/>
                  </a:lnTo>
                  <a:lnTo>
                    <a:pt x="381158" y="16439"/>
                  </a:lnTo>
                  <a:lnTo>
                    <a:pt x="341966" y="25552"/>
                  </a:lnTo>
                  <a:lnTo>
                    <a:pt x="276299" y="49557"/>
                  </a:lnTo>
                  <a:lnTo>
                    <a:pt x="201518" y="91926"/>
                  </a:lnTo>
                  <a:lnTo>
                    <a:pt x="160624" y="124049"/>
                  </a:lnTo>
                  <a:lnTo>
                    <a:pt x="124049" y="160624"/>
                  </a:lnTo>
                  <a:lnTo>
                    <a:pt x="91926" y="201518"/>
                  </a:lnTo>
                  <a:lnTo>
                    <a:pt x="64385" y="246599"/>
                  </a:lnTo>
                  <a:lnTo>
                    <a:pt x="36602" y="307550"/>
                  </a:lnTo>
                  <a:lnTo>
                    <a:pt x="16439" y="381158"/>
                  </a:lnTo>
                  <a:lnTo>
                    <a:pt x="9295" y="426740"/>
                  </a:lnTo>
                  <a:lnTo>
                    <a:pt x="4152" y="480324"/>
                  </a:lnTo>
                  <a:lnTo>
                    <a:pt x="1043" y="543523"/>
                  </a:lnTo>
                  <a:lnTo>
                    <a:pt x="0" y="617949"/>
                  </a:lnTo>
                  <a:lnTo>
                    <a:pt x="0" y="6554774"/>
                  </a:lnTo>
                  <a:lnTo>
                    <a:pt x="183250" y="6554774"/>
                  </a:lnTo>
                  <a:lnTo>
                    <a:pt x="183240" y="600986"/>
                  </a:lnTo>
                  <a:lnTo>
                    <a:pt x="185041" y="524145"/>
                  </a:lnTo>
                  <a:lnTo>
                    <a:pt x="190385" y="465072"/>
                  </a:lnTo>
                  <a:lnTo>
                    <a:pt x="199185" y="419298"/>
                  </a:lnTo>
                  <a:lnTo>
                    <a:pt x="211352" y="382356"/>
                  </a:lnTo>
                  <a:lnTo>
                    <a:pt x="250575" y="312097"/>
                  </a:lnTo>
                  <a:lnTo>
                    <a:pt x="279160" y="278877"/>
                  </a:lnTo>
                  <a:lnTo>
                    <a:pt x="312380" y="250292"/>
                  </a:lnTo>
                  <a:lnTo>
                    <a:pt x="350062" y="226516"/>
                  </a:lnTo>
                  <a:lnTo>
                    <a:pt x="418405" y="199211"/>
                  </a:lnTo>
                  <a:lnTo>
                    <a:pt x="463118" y="190415"/>
                  </a:lnTo>
                  <a:lnTo>
                    <a:pt x="520561" y="184973"/>
                  </a:lnTo>
                  <a:lnTo>
                    <a:pt x="595008" y="182968"/>
                  </a:lnTo>
                  <a:lnTo>
                    <a:pt x="1168152" y="182966"/>
                  </a:lnTo>
                  <a:lnTo>
                    <a:pt x="3663012" y="182957"/>
                  </a:lnTo>
                  <a:lnTo>
                    <a:pt x="3645468" y="160624"/>
                  </a:lnTo>
                  <a:lnTo>
                    <a:pt x="3608894" y="124049"/>
                  </a:lnTo>
                  <a:lnTo>
                    <a:pt x="3568000" y="91926"/>
                  </a:lnTo>
                  <a:lnTo>
                    <a:pt x="3522918" y="64385"/>
                  </a:lnTo>
                  <a:lnTo>
                    <a:pt x="3461968" y="36602"/>
                  </a:lnTo>
                  <a:lnTo>
                    <a:pt x="3388360" y="16439"/>
                  </a:lnTo>
                  <a:lnTo>
                    <a:pt x="3342778" y="9295"/>
                  </a:lnTo>
                  <a:lnTo>
                    <a:pt x="3289194" y="4152"/>
                  </a:lnTo>
                  <a:close/>
                </a:path>
                <a:path w="3769994" h="6555105">
                  <a:moveTo>
                    <a:pt x="3663012" y="182958"/>
                  </a:moveTo>
                  <a:lnTo>
                    <a:pt x="3174510" y="182968"/>
                  </a:lnTo>
                  <a:lnTo>
                    <a:pt x="3248957" y="184973"/>
                  </a:lnTo>
                  <a:lnTo>
                    <a:pt x="3306399" y="190415"/>
                  </a:lnTo>
                  <a:lnTo>
                    <a:pt x="3351113" y="199211"/>
                  </a:lnTo>
                  <a:lnTo>
                    <a:pt x="3387373" y="211273"/>
                  </a:lnTo>
                  <a:lnTo>
                    <a:pt x="3457138" y="250292"/>
                  </a:lnTo>
                  <a:lnTo>
                    <a:pt x="3490358" y="278877"/>
                  </a:lnTo>
                  <a:lnTo>
                    <a:pt x="3518943" y="312097"/>
                  </a:lnTo>
                  <a:lnTo>
                    <a:pt x="3542719" y="349779"/>
                  </a:lnTo>
                  <a:lnTo>
                    <a:pt x="3570024" y="418122"/>
                  </a:lnTo>
                  <a:lnTo>
                    <a:pt x="3578820" y="462836"/>
                  </a:lnTo>
                  <a:lnTo>
                    <a:pt x="3584262" y="520278"/>
                  </a:lnTo>
                  <a:lnTo>
                    <a:pt x="3586267" y="594725"/>
                  </a:lnTo>
                  <a:lnTo>
                    <a:pt x="3586277" y="6554774"/>
                  </a:lnTo>
                  <a:lnTo>
                    <a:pt x="3769518" y="6554774"/>
                  </a:lnTo>
                  <a:lnTo>
                    <a:pt x="3769518" y="617949"/>
                  </a:lnTo>
                  <a:lnTo>
                    <a:pt x="3768475" y="543523"/>
                  </a:lnTo>
                  <a:lnTo>
                    <a:pt x="3765366" y="480324"/>
                  </a:lnTo>
                  <a:lnTo>
                    <a:pt x="3760223" y="426740"/>
                  </a:lnTo>
                  <a:lnTo>
                    <a:pt x="3753079" y="381158"/>
                  </a:lnTo>
                  <a:lnTo>
                    <a:pt x="3743966" y="341966"/>
                  </a:lnTo>
                  <a:lnTo>
                    <a:pt x="3719961" y="276299"/>
                  </a:lnTo>
                  <a:lnTo>
                    <a:pt x="3677592" y="201518"/>
                  </a:lnTo>
                  <a:lnTo>
                    <a:pt x="3663012" y="182958"/>
                  </a:lnTo>
                  <a:close/>
                </a:path>
                <a:path w="3769994" h="6555105">
                  <a:moveTo>
                    <a:pt x="2601365" y="230359"/>
                  </a:moveTo>
                  <a:lnTo>
                    <a:pt x="1168152" y="230359"/>
                  </a:lnTo>
                  <a:lnTo>
                    <a:pt x="1168152" y="270169"/>
                  </a:lnTo>
                  <a:lnTo>
                    <a:pt x="1169557" y="316720"/>
                  </a:lnTo>
                  <a:lnTo>
                    <a:pt x="1180534" y="375156"/>
                  </a:lnTo>
                  <a:lnTo>
                    <a:pt x="1201819" y="414611"/>
                  </a:lnTo>
                  <a:lnTo>
                    <a:pt x="1232720" y="445512"/>
                  </a:lnTo>
                  <a:lnTo>
                    <a:pt x="1271698" y="466621"/>
                  </a:lnTo>
                  <a:lnTo>
                    <a:pt x="1328079" y="477585"/>
                  </a:lnTo>
                  <a:lnTo>
                    <a:pt x="1372492" y="479168"/>
                  </a:lnTo>
                  <a:lnTo>
                    <a:pt x="2392356" y="479179"/>
                  </a:lnTo>
                  <a:lnTo>
                    <a:pt x="2438906" y="477774"/>
                  </a:lnTo>
                  <a:lnTo>
                    <a:pt x="2497343" y="466797"/>
                  </a:lnTo>
                  <a:lnTo>
                    <a:pt x="2536797" y="445512"/>
                  </a:lnTo>
                  <a:lnTo>
                    <a:pt x="2567699" y="414611"/>
                  </a:lnTo>
                  <a:lnTo>
                    <a:pt x="2588808" y="375633"/>
                  </a:lnTo>
                  <a:lnTo>
                    <a:pt x="2599772" y="319252"/>
                  </a:lnTo>
                  <a:lnTo>
                    <a:pt x="2601303" y="276299"/>
                  </a:lnTo>
                  <a:lnTo>
                    <a:pt x="2601365" y="230359"/>
                  </a:lnTo>
                  <a:close/>
                </a:path>
                <a:path w="3769994" h="6555105">
                  <a:moveTo>
                    <a:pt x="2643898" y="187826"/>
                  </a:moveTo>
                  <a:lnTo>
                    <a:pt x="1125620" y="187826"/>
                  </a:lnTo>
                  <a:lnTo>
                    <a:pt x="1125620" y="192695"/>
                  </a:lnTo>
                  <a:lnTo>
                    <a:pt x="1140619" y="195415"/>
                  </a:lnTo>
                  <a:lnTo>
                    <a:pt x="1153275" y="202912"/>
                  </a:lnTo>
                  <a:lnTo>
                    <a:pt x="1162595" y="214190"/>
                  </a:lnTo>
                  <a:lnTo>
                    <a:pt x="1167587" y="228254"/>
                  </a:lnTo>
                  <a:lnTo>
                    <a:pt x="1167880" y="230359"/>
                  </a:lnTo>
                  <a:lnTo>
                    <a:pt x="2601638" y="230359"/>
                  </a:lnTo>
                  <a:lnTo>
                    <a:pt x="2626995" y="196193"/>
                  </a:lnTo>
                  <a:lnTo>
                    <a:pt x="2643898" y="192695"/>
                  </a:lnTo>
                  <a:lnTo>
                    <a:pt x="2643898" y="187826"/>
                  </a:lnTo>
                  <a:close/>
                </a:path>
                <a:path w="3769994" h="6555105">
                  <a:moveTo>
                    <a:pt x="2601355" y="182961"/>
                  </a:moveTo>
                  <a:lnTo>
                    <a:pt x="1168152" y="182966"/>
                  </a:lnTo>
                  <a:lnTo>
                    <a:pt x="1168152" y="187826"/>
                  </a:lnTo>
                  <a:lnTo>
                    <a:pt x="2601365" y="187826"/>
                  </a:lnTo>
                  <a:lnTo>
                    <a:pt x="2601355" y="182961"/>
                  </a:lnTo>
                  <a:close/>
                </a:path>
                <a:path w="3769994" h="6555105">
                  <a:moveTo>
                    <a:pt x="2601355" y="182957"/>
                  </a:moveTo>
                  <a:lnTo>
                    <a:pt x="1168152" y="182957"/>
                  </a:lnTo>
                  <a:lnTo>
                    <a:pt x="2601355" y="182961"/>
                  </a:lnTo>
                  <a:close/>
                </a:path>
                <a:path w="3769994" h="6555105">
                  <a:moveTo>
                    <a:pt x="3663012" y="182957"/>
                  </a:moveTo>
                  <a:lnTo>
                    <a:pt x="2601355" y="182957"/>
                  </a:lnTo>
                  <a:lnTo>
                    <a:pt x="3663012" y="182958"/>
                  </a:lnTo>
                  <a:close/>
                </a:path>
                <a:path w="3769994" h="6555105">
                  <a:moveTo>
                    <a:pt x="3151568" y="0"/>
                  </a:moveTo>
                  <a:lnTo>
                    <a:pt x="617949" y="0"/>
                  </a:lnTo>
                  <a:lnTo>
                    <a:pt x="543523" y="1043"/>
                  </a:lnTo>
                  <a:lnTo>
                    <a:pt x="480324" y="4152"/>
                  </a:lnTo>
                  <a:lnTo>
                    <a:pt x="3289194" y="4152"/>
                  </a:lnTo>
                  <a:lnTo>
                    <a:pt x="3225995" y="1043"/>
                  </a:lnTo>
                  <a:lnTo>
                    <a:pt x="31515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5" name="object 85"/>
            <p:cNvSpPr/>
            <p:nvPr/>
          </p:nvSpPr>
          <p:spPr>
            <a:xfrm>
              <a:off x="13737806" y="4754825"/>
              <a:ext cx="3652520" cy="6553834"/>
            </a:xfrm>
            <a:custGeom>
              <a:avLst/>
              <a:gdLst/>
              <a:ahLst/>
              <a:cxnLst/>
              <a:rect l="l" t="t" r="r" b="b"/>
              <a:pathLst>
                <a:path w="3652519" h="6553834">
                  <a:moveTo>
                    <a:pt x="3225990" y="0"/>
                  </a:moveTo>
                  <a:lnTo>
                    <a:pt x="3230812" y="237"/>
                  </a:lnTo>
                </a:path>
                <a:path w="3652519" h="6553834">
                  <a:moveTo>
                    <a:pt x="3468754" y="38374"/>
                  </a:moveTo>
                  <a:lnTo>
                    <a:pt x="3522908" y="63341"/>
                  </a:lnTo>
                  <a:lnTo>
                    <a:pt x="3567994" y="90882"/>
                  </a:lnTo>
                  <a:lnTo>
                    <a:pt x="3608889" y="123006"/>
                  </a:lnTo>
                  <a:lnTo>
                    <a:pt x="3645463" y="159580"/>
                  </a:lnTo>
                  <a:lnTo>
                    <a:pt x="3652444" y="168467"/>
                  </a:lnTo>
                </a:path>
                <a:path w="3652519" h="6553834">
                  <a:moveTo>
                    <a:pt x="0" y="6553730"/>
                  </a:moveTo>
                  <a:lnTo>
                    <a:pt x="0" y="616906"/>
                  </a:lnTo>
                  <a:lnTo>
                    <a:pt x="1043" y="542479"/>
                  </a:lnTo>
                  <a:lnTo>
                    <a:pt x="4151" y="479281"/>
                  </a:lnTo>
                  <a:lnTo>
                    <a:pt x="9292" y="425696"/>
                  </a:lnTo>
                  <a:lnTo>
                    <a:pt x="16435" y="380114"/>
                  </a:lnTo>
                  <a:lnTo>
                    <a:pt x="25547" y="340922"/>
                  </a:lnTo>
                  <a:lnTo>
                    <a:pt x="49554" y="275255"/>
                  </a:lnTo>
                  <a:lnTo>
                    <a:pt x="91926" y="200474"/>
                  </a:lnTo>
                  <a:lnTo>
                    <a:pt x="124049" y="159580"/>
                  </a:lnTo>
                  <a:lnTo>
                    <a:pt x="160624" y="123006"/>
                  </a:lnTo>
                  <a:lnTo>
                    <a:pt x="201518" y="90882"/>
                  </a:lnTo>
                  <a:lnTo>
                    <a:pt x="246599" y="63341"/>
                  </a:lnTo>
                  <a:lnTo>
                    <a:pt x="307546" y="35559"/>
                  </a:lnTo>
                  <a:lnTo>
                    <a:pt x="337910" y="25809"/>
                  </a:lnTo>
                </a:path>
                <a:path w="3652519" h="6553834">
                  <a:moveTo>
                    <a:pt x="349885" y="22666"/>
                  </a:moveTo>
                  <a:lnTo>
                    <a:pt x="381154" y="15395"/>
                  </a:lnTo>
                  <a:lnTo>
                    <a:pt x="426737" y="8251"/>
                  </a:lnTo>
                  <a:lnTo>
                    <a:pt x="480323" y="3109"/>
                  </a:lnTo>
                  <a:lnTo>
                    <a:pt x="543522" y="0"/>
                  </a:lnTo>
                </a:path>
              </a:pathLst>
            </a:custGeom>
            <a:ln w="99243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86" name="object 8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737801" y="4753782"/>
              <a:ext cx="3769518" cy="6554774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6963795" y="4754825"/>
              <a:ext cx="5080" cy="635"/>
            </a:xfrm>
            <a:custGeom>
              <a:avLst/>
              <a:gdLst/>
              <a:ahLst/>
              <a:cxnLst/>
              <a:rect l="l" t="t" r="r" b="b"/>
              <a:pathLst>
                <a:path w="5080" h="635">
                  <a:moveTo>
                    <a:pt x="0" y="0"/>
                  </a:moveTo>
                  <a:lnTo>
                    <a:pt x="4822" y="237"/>
                  </a:lnTo>
                </a:path>
              </a:pathLst>
            </a:custGeom>
            <a:ln w="36857">
              <a:solidFill>
                <a:srgbClr val="C4C4C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88" name="object 8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7188131" y="4774771"/>
              <a:ext cx="220548" cy="16695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3737806" y="4754825"/>
              <a:ext cx="543560" cy="6553834"/>
            </a:xfrm>
            <a:custGeom>
              <a:avLst/>
              <a:gdLst/>
              <a:ahLst/>
              <a:cxnLst/>
              <a:rect l="l" t="t" r="r" b="b"/>
              <a:pathLst>
                <a:path w="543559" h="6553834">
                  <a:moveTo>
                    <a:pt x="0" y="6553730"/>
                  </a:moveTo>
                  <a:lnTo>
                    <a:pt x="0" y="616906"/>
                  </a:lnTo>
                  <a:lnTo>
                    <a:pt x="1043" y="542479"/>
                  </a:lnTo>
                  <a:lnTo>
                    <a:pt x="4151" y="479281"/>
                  </a:lnTo>
                  <a:lnTo>
                    <a:pt x="9292" y="425696"/>
                  </a:lnTo>
                  <a:lnTo>
                    <a:pt x="16435" y="380114"/>
                  </a:lnTo>
                  <a:lnTo>
                    <a:pt x="25547" y="340922"/>
                  </a:lnTo>
                  <a:lnTo>
                    <a:pt x="49554" y="275255"/>
                  </a:lnTo>
                  <a:lnTo>
                    <a:pt x="91926" y="200474"/>
                  </a:lnTo>
                  <a:lnTo>
                    <a:pt x="124049" y="159580"/>
                  </a:lnTo>
                  <a:lnTo>
                    <a:pt x="160624" y="123006"/>
                  </a:lnTo>
                  <a:lnTo>
                    <a:pt x="201518" y="90882"/>
                  </a:lnTo>
                  <a:lnTo>
                    <a:pt x="246599" y="63341"/>
                  </a:lnTo>
                  <a:lnTo>
                    <a:pt x="307546" y="35559"/>
                  </a:lnTo>
                  <a:lnTo>
                    <a:pt x="337910" y="25809"/>
                  </a:lnTo>
                </a:path>
                <a:path w="543559" h="6553834">
                  <a:moveTo>
                    <a:pt x="349885" y="22666"/>
                  </a:moveTo>
                  <a:lnTo>
                    <a:pt x="381154" y="15395"/>
                  </a:lnTo>
                  <a:lnTo>
                    <a:pt x="426737" y="8251"/>
                  </a:lnTo>
                  <a:lnTo>
                    <a:pt x="480323" y="3109"/>
                  </a:lnTo>
                  <a:lnTo>
                    <a:pt x="543522" y="0"/>
                  </a:lnTo>
                </a:path>
              </a:pathLst>
            </a:custGeom>
            <a:ln w="36857">
              <a:solidFill>
                <a:srgbClr val="C4C4C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0" name="object 90"/>
            <p:cNvSpPr/>
            <p:nvPr/>
          </p:nvSpPr>
          <p:spPr>
            <a:xfrm>
              <a:off x="16963795" y="4754825"/>
              <a:ext cx="5080" cy="635"/>
            </a:xfrm>
            <a:custGeom>
              <a:avLst/>
              <a:gdLst/>
              <a:ahLst/>
              <a:cxnLst/>
              <a:rect l="l" t="t" r="r" b="b"/>
              <a:pathLst>
                <a:path w="5080" h="635">
                  <a:moveTo>
                    <a:pt x="0" y="0"/>
                  </a:moveTo>
                  <a:lnTo>
                    <a:pt x="4822" y="237"/>
                  </a:lnTo>
                </a:path>
              </a:pathLst>
            </a:custGeom>
            <a:ln w="25517">
              <a:solidFill>
                <a:srgbClr val="605F5C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1" name="object 9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193801" y="4780441"/>
              <a:ext cx="209208" cy="15561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13737806" y="4754825"/>
              <a:ext cx="543560" cy="6553834"/>
            </a:xfrm>
            <a:custGeom>
              <a:avLst/>
              <a:gdLst/>
              <a:ahLst/>
              <a:cxnLst/>
              <a:rect l="l" t="t" r="r" b="b"/>
              <a:pathLst>
                <a:path w="543559" h="6553834">
                  <a:moveTo>
                    <a:pt x="0" y="6553730"/>
                  </a:moveTo>
                  <a:lnTo>
                    <a:pt x="0" y="616906"/>
                  </a:lnTo>
                  <a:lnTo>
                    <a:pt x="1043" y="542479"/>
                  </a:lnTo>
                  <a:lnTo>
                    <a:pt x="4151" y="479281"/>
                  </a:lnTo>
                  <a:lnTo>
                    <a:pt x="9292" y="425696"/>
                  </a:lnTo>
                  <a:lnTo>
                    <a:pt x="16435" y="380114"/>
                  </a:lnTo>
                  <a:lnTo>
                    <a:pt x="25547" y="340922"/>
                  </a:lnTo>
                  <a:lnTo>
                    <a:pt x="49554" y="275255"/>
                  </a:lnTo>
                  <a:lnTo>
                    <a:pt x="91926" y="200474"/>
                  </a:lnTo>
                  <a:lnTo>
                    <a:pt x="124049" y="159580"/>
                  </a:lnTo>
                  <a:lnTo>
                    <a:pt x="160624" y="123006"/>
                  </a:lnTo>
                  <a:lnTo>
                    <a:pt x="201518" y="90882"/>
                  </a:lnTo>
                  <a:lnTo>
                    <a:pt x="246599" y="63341"/>
                  </a:lnTo>
                  <a:lnTo>
                    <a:pt x="307546" y="35559"/>
                  </a:lnTo>
                  <a:lnTo>
                    <a:pt x="337910" y="25809"/>
                  </a:lnTo>
                </a:path>
                <a:path w="543559" h="6553834">
                  <a:moveTo>
                    <a:pt x="349885" y="22666"/>
                  </a:moveTo>
                  <a:lnTo>
                    <a:pt x="381154" y="15395"/>
                  </a:lnTo>
                  <a:lnTo>
                    <a:pt x="426737" y="8251"/>
                  </a:lnTo>
                  <a:lnTo>
                    <a:pt x="480323" y="3109"/>
                  </a:lnTo>
                  <a:lnTo>
                    <a:pt x="543522" y="0"/>
                  </a:lnTo>
                </a:path>
              </a:pathLst>
            </a:custGeom>
            <a:ln w="25517">
              <a:solidFill>
                <a:srgbClr val="605F5C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3" name="object 9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37801" y="4771205"/>
              <a:ext cx="3752063" cy="653735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13737801" y="55378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52354" y="0"/>
                  </a:moveTo>
                  <a:lnTo>
                    <a:pt x="0" y="0"/>
                  </a:lnTo>
                  <a:lnTo>
                    <a:pt x="0" y="52270"/>
                  </a:lnTo>
                  <a:lnTo>
                    <a:pt x="52354" y="52270"/>
                  </a:lnTo>
                  <a:lnTo>
                    <a:pt x="52354" y="0"/>
                  </a:lnTo>
                  <a:close/>
                </a:path>
              </a:pathLst>
            </a:custGeom>
            <a:solidFill>
              <a:srgbClr val="35332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5" name="object 9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54966" y="5537894"/>
              <a:ext cx="52354" cy="5227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17454965" y="55378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52354" y="0"/>
                  </a:moveTo>
                  <a:lnTo>
                    <a:pt x="0" y="0"/>
                  </a:lnTo>
                  <a:lnTo>
                    <a:pt x="0" y="52270"/>
                  </a:lnTo>
                  <a:lnTo>
                    <a:pt x="52354" y="52270"/>
                  </a:lnTo>
                  <a:lnTo>
                    <a:pt x="52354" y="0"/>
                  </a:lnTo>
                  <a:close/>
                </a:path>
              </a:pathLst>
            </a:custGeom>
            <a:solidFill>
              <a:srgbClr val="35332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7" name="object 9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95826" y="4753782"/>
              <a:ext cx="52354" cy="5227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16695827" y="475378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52354" y="0"/>
                  </a:moveTo>
                  <a:lnTo>
                    <a:pt x="0" y="0"/>
                  </a:lnTo>
                  <a:lnTo>
                    <a:pt x="0" y="52270"/>
                  </a:lnTo>
                  <a:lnTo>
                    <a:pt x="52354" y="52270"/>
                  </a:lnTo>
                  <a:lnTo>
                    <a:pt x="52354" y="0"/>
                  </a:lnTo>
                  <a:close/>
                </a:path>
              </a:pathLst>
            </a:custGeom>
            <a:solidFill>
              <a:srgbClr val="35332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9" name="object 9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051028" y="4967231"/>
              <a:ext cx="139608" cy="13939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078075" y="4994612"/>
              <a:ext cx="83767" cy="83767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15100786" y="5021239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79">
                  <a:moveTo>
                    <a:pt x="13549" y="0"/>
                  </a:moveTo>
                  <a:lnTo>
                    <a:pt x="3905" y="0"/>
                  </a:lnTo>
                  <a:lnTo>
                    <a:pt x="0" y="3895"/>
                  </a:lnTo>
                  <a:lnTo>
                    <a:pt x="0" y="13517"/>
                  </a:lnTo>
                  <a:lnTo>
                    <a:pt x="3905" y="17423"/>
                  </a:lnTo>
                  <a:lnTo>
                    <a:pt x="13549" y="17423"/>
                  </a:lnTo>
                  <a:lnTo>
                    <a:pt x="17454" y="13517"/>
                  </a:lnTo>
                  <a:lnTo>
                    <a:pt x="17454" y="3895"/>
                  </a:lnTo>
                  <a:lnTo>
                    <a:pt x="13549" y="0"/>
                  </a:lnTo>
                  <a:close/>
                </a:path>
              </a:pathLst>
            </a:custGeom>
            <a:solidFill>
              <a:srgbClr val="493B7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5126586" y="5040506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79">
                  <a:moveTo>
                    <a:pt x="13538" y="0"/>
                  </a:moveTo>
                  <a:lnTo>
                    <a:pt x="3905" y="0"/>
                  </a:lnTo>
                  <a:lnTo>
                    <a:pt x="0" y="3905"/>
                  </a:lnTo>
                  <a:lnTo>
                    <a:pt x="0" y="13528"/>
                  </a:lnTo>
                  <a:lnTo>
                    <a:pt x="3905" y="17423"/>
                  </a:lnTo>
                  <a:lnTo>
                    <a:pt x="13538" y="17423"/>
                  </a:lnTo>
                  <a:lnTo>
                    <a:pt x="17444" y="13528"/>
                  </a:lnTo>
                  <a:lnTo>
                    <a:pt x="17444" y="3905"/>
                  </a:lnTo>
                  <a:lnTo>
                    <a:pt x="13538" y="0"/>
                  </a:lnTo>
                  <a:close/>
                </a:path>
              </a:pathLst>
            </a:custGeom>
            <a:solidFill>
              <a:srgbClr val="3C657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3" name="object 10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245608" y="4813009"/>
              <a:ext cx="596840" cy="6450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15253729" y="4823491"/>
              <a:ext cx="585470" cy="43815"/>
            </a:xfrm>
            <a:custGeom>
              <a:avLst/>
              <a:gdLst/>
              <a:ahLst/>
              <a:cxnLst/>
              <a:rect l="l" t="t" r="r" b="b"/>
              <a:pathLst>
                <a:path w="585469" h="43814">
                  <a:moveTo>
                    <a:pt x="6934" y="1701"/>
                  </a:moveTo>
                  <a:lnTo>
                    <a:pt x="0" y="6375"/>
                  </a:lnTo>
                  <a:lnTo>
                    <a:pt x="6934" y="1701"/>
                  </a:lnTo>
                  <a:close/>
                </a:path>
                <a:path w="585469" h="43814">
                  <a:moveTo>
                    <a:pt x="573659" y="1701"/>
                  </a:moveTo>
                  <a:lnTo>
                    <a:pt x="565200" y="0"/>
                  </a:lnTo>
                  <a:lnTo>
                    <a:pt x="573659" y="1701"/>
                  </a:lnTo>
                  <a:close/>
                </a:path>
                <a:path w="585469" h="43814">
                  <a:moveTo>
                    <a:pt x="585254" y="30251"/>
                  </a:moveTo>
                  <a:lnTo>
                    <a:pt x="580580" y="37172"/>
                  </a:lnTo>
                  <a:lnTo>
                    <a:pt x="573633" y="41846"/>
                  </a:lnTo>
                  <a:lnTo>
                    <a:pt x="565188" y="43548"/>
                  </a:lnTo>
                  <a:lnTo>
                    <a:pt x="573671" y="41846"/>
                  </a:lnTo>
                  <a:lnTo>
                    <a:pt x="580593" y="37172"/>
                  </a:lnTo>
                  <a:lnTo>
                    <a:pt x="585254" y="30251"/>
                  </a:lnTo>
                  <a:close/>
                </a:path>
              </a:pathLst>
            </a:custGeom>
            <a:solidFill>
              <a:srgbClr val="FFFFFF">
                <a:alpha val="7998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05" name="object 105"/>
          <p:cNvSpPr/>
          <p:nvPr/>
        </p:nvSpPr>
        <p:spPr>
          <a:xfrm>
            <a:off x="8648521" y="2196945"/>
            <a:ext cx="1651157" cy="457457"/>
          </a:xfrm>
          <a:custGeom>
            <a:avLst/>
            <a:gdLst/>
            <a:ahLst/>
            <a:cxnLst/>
            <a:rect l="l" t="t" r="r" b="b"/>
            <a:pathLst>
              <a:path w="2722880" h="754379">
                <a:moveTo>
                  <a:pt x="2345478" y="0"/>
                </a:moveTo>
                <a:lnTo>
                  <a:pt x="376951" y="0"/>
                </a:lnTo>
                <a:lnTo>
                  <a:pt x="329668" y="2937"/>
                </a:lnTo>
                <a:lnTo>
                  <a:pt x="284137" y="11512"/>
                </a:lnTo>
                <a:lnTo>
                  <a:pt x="240712" y="25373"/>
                </a:lnTo>
                <a:lnTo>
                  <a:pt x="199746" y="44166"/>
                </a:lnTo>
                <a:lnTo>
                  <a:pt x="161592" y="67537"/>
                </a:lnTo>
                <a:lnTo>
                  <a:pt x="126604" y="95134"/>
                </a:lnTo>
                <a:lnTo>
                  <a:pt x="95134" y="126604"/>
                </a:lnTo>
                <a:lnTo>
                  <a:pt x="67537" y="161592"/>
                </a:lnTo>
                <a:lnTo>
                  <a:pt x="44166" y="199746"/>
                </a:lnTo>
                <a:lnTo>
                  <a:pt x="25373" y="240712"/>
                </a:lnTo>
                <a:lnTo>
                  <a:pt x="11512" y="284137"/>
                </a:lnTo>
                <a:lnTo>
                  <a:pt x="2937" y="329668"/>
                </a:lnTo>
                <a:lnTo>
                  <a:pt x="0" y="376951"/>
                </a:lnTo>
                <a:lnTo>
                  <a:pt x="2937" y="424235"/>
                </a:lnTo>
                <a:lnTo>
                  <a:pt x="11512" y="469766"/>
                </a:lnTo>
                <a:lnTo>
                  <a:pt x="25373" y="513191"/>
                </a:lnTo>
                <a:lnTo>
                  <a:pt x="44166" y="554157"/>
                </a:lnTo>
                <a:lnTo>
                  <a:pt x="67537" y="592311"/>
                </a:lnTo>
                <a:lnTo>
                  <a:pt x="95134" y="627299"/>
                </a:lnTo>
                <a:lnTo>
                  <a:pt x="126604" y="658768"/>
                </a:lnTo>
                <a:lnTo>
                  <a:pt x="161592" y="686365"/>
                </a:lnTo>
                <a:lnTo>
                  <a:pt x="199746" y="709737"/>
                </a:lnTo>
                <a:lnTo>
                  <a:pt x="240712" y="728530"/>
                </a:lnTo>
                <a:lnTo>
                  <a:pt x="284137" y="742391"/>
                </a:lnTo>
                <a:lnTo>
                  <a:pt x="329668" y="750966"/>
                </a:lnTo>
                <a:lnTo>
                  <a:pt x="376951" y="753903"/>
                </a:lnTo>
                <a:lnTo>
                  <a:pt x="2345478" y="753903"/>
                </a:lnTo>
                <a:lnTo>
                  <a:pt x="2392761" y="750966"/>
                </a:lnTo>
                <a:lnTo>
                  <a:pt x="2438292" y="742391"/>
                </a:lnTo>
                <a:lnTo>
                  <a:pt x="2481718" y="728530"/>
                </a:lnTo>
                <a:lnTo>
                  <a:pt x="2522684" y="709737"/>
                </a:lnTo>
                <a:lnTo>
                  <a:pt x="2560837" y="686365"/>
                </a:lnTo>
                <a:lnTo>
                  <a:pt x="2595826" y="658768"/>
                </a:lnTo>
                <a:lnTo>
                  <a:pt x="2627295" y="627299"/>
                </a:lnTo>
                <a:lnTo>
                  <a:pt x="2654892" y="592311"/>
                </a:lnTo>
                <a:lnTo>
                  <a:pt x="2678263" y="554157"/>
                </a:lnTo>
                <a:lnTo>
                  <a:pt x="2697056" y="513191"/>
                </a:lnTo>
                <a:lnTo>
                  <a:pt x="2710917" y="469766"/>
                </a:lnTo>
                <a:lnTo>
                  <a:pt x="2719493" y="424235"/>
                </a:lnTo>
                <a:lnTo>
                  <a:pt x="2722430" y="376951"/>
                </a:lnTo>
                <a:lnTo>
                  <a:pt x="2719493" y="329668"/>
                </a:lnTo>
                <a:lnTo>
                  <a:pt x="2710917" y="284137"/>
                </a:lnTo>
                <a:lnTo>
                  <a:pt x="2697056" y="240712"/>
                </a:lnTo>
                <a:lnTo>
                  <a:pt x="2678263" y="199746"/>
                </a:lnTo>
                <a:lnTo>
                  <a:pt x="2654892" y="161592"/>
                </a:lnTo>
                <a:lnTo>
                  <a:pt x="2627295" y="126604"/>
                </a:lnTo>
                <a:lnTo>
                  <a:pt x="2595826" y="95134"/>
                </a:lnTo>
                <a:lnTo>
                  <a:pt x="2560837" y="67537"/>
                </a:lnTo>
                <a:lnTo>
                  <a:pt x="2522684" y="44166"/>
                </a:lnTo>
                <a:lnTo>
                  <a:pt x="2481718" y="25373"/>
                </a:lnTo>
                <a:lnTo>
                  <a:pt x="2438292" y="11512"/>
                </a:lnTo>
                <a:lnTo>
                  <a:pt x="2392761" y="2937"/>
                </a:lnTo>
                <a:lnTo>
                  <a:pt x="2345478" y="0"/>
                </a:lnTo>
                <a:close/>
              </a:path>
            </a:pathLst>
          </a:custGeom>
          <a:solidFill>
            <a:srgbClr val="FB615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6" name="object 106"/>
          <p:cNvSpPr txBox="1"/>
          <p:nvPr/>
        </p:nvSpPr>
        <p:spPr>
          <a:xfrm>
            <a:off x="8935820" y="2271788"/>
            <a:ext cx="1070094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-52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라이브커머스</a:t>
            </a:r>
            <a:endParaRPr sz="1577">
              <a:latin typeface="나눔스퀘어OTF Bold"/>
              <a:cs typeface="나눔스퀘어OTF Bold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38788" y="481214"/>
            <a:ext cx="2538730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  <a:tabLst>
                <a:tab pos="832893" algn="l"/>
              </a:tabLst>
            </a:pPr>
            <a:r>
              <a:rPr sz="1486" b="1" spc="-6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Solution</a:t>
            </a:r>
            <a:r>
              <a:rPr sz="1486" b="1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	</a:t>
            </a:r>
            <a:r>
              <a:rPr sz="1486" dirty="0">
                <a:solidFill>
                  <a:srgbClr val="272727"/>
                </a:solidFill>
                <a:latin typeface="AppleSDGothicNeoM00"/>
                <a:cs typeface="AppleSDGothicNeoM00"/>
              </a:rPr>
              <a:t>청년농부</a:t>
            </a:r>
            <a:r>
              <a:rPr sz="1486" spc="3" dirty="0">
                <a:solidFill>
                  <a:srgbClr val="272727"/>
                </a:solidFill>
                <a:latin typeface="AppleSDGothicNeoM00"/>
                <a:cs typeface="AppleSDGothicNeoM00"/>
              </a:rPr>
              <a:t> </a:t>
            </a:r>
            <a:r>
              <a:rPr sz="1486" spc="-6" dirty="0">
                <a:solidFill>
                  <a:srgbClr val="272727"/>
                </a:solidFill>
                <a:latin typeface="AppleSDGothicNeoM00"/>
                <a:cs typeface="AppleSDGothicNeoM00"/>
              </a:rPr>
              <a:t>어플리케이션</a:t>
            </a:r>
            <a:endParaRPr sz="1486">
              <a:latin typeface="AppleSDGothicNeoM00"/>
              <a:cs typeface="AppleSDGothicNeoM00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81402" y="507964"/>
            <a:ext cx="38121" cy="203314"/>
          </a:xfrm>
          <a:custGeom>
            <a:avLst/>
            <a:gdLst/>
            <a:ahLst/>
            <a:cxnLst/>
            <a:rect l="l" t="t" r="r" b="b"/>
            <a:pathLst>
              <a:path w="62865" h="335280">
                <a:moveTo>
                  <a:pt x="62825" y="0"/>
                </a:moveTo>
                <a:lnTo>
                  <a:pt x="0" y="0"/>
                </a:lnTo>
                <a:lnTo>
                  <a:pt x="0" y="335068"/>
                </a:lnTo>
                <a:lnTo>
                  <a:pt x="62825" y="335068"/>
                </a:lnTo>
                <a:lnTo>
                  <a:pt x="62825" y="0"/>
                </a:lnTo>
                <a:close/>
              </a:path>
            </a:pathLst>
          </a:custGeom>
          <a:solidFill>
            <a:srgbClr val="FB615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9" name="object 109"/>
          <p:cNvSpPr txBox="1">
            <a:spLocks noGrp="1"/>
          </p:cNvSpPr>
          <p:nvPr>
            <p:ph type="title"/>
          </p:nvPr>
        </p:nvSpPr>
        <p:spPr>
          <a:xfrm>
            <a:off x="1267292" y="1205063"/>
            <a:ext cx="9657419" cy="42295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pc="-261" dirty="0"/>
              <a:t>갓</a:t>
            </a:r>
            <a:r>
              <a:rPr spc="-82" dirty="0"/>
              <a:t> </a:t>
            </a:r>
            <a:r>
              <a:rPr spc="-261" dirty="0"/>
              <a:t>수확한</a:t>
            </a:r>
            <a:r>
              <a:rPr spc="-79" dirty="0"/>
              <a:t> </a:t>
            </a:r>
            <a:r>
              <a:rPr spc="-261" dirty="0"/>
              <a:t>신선한</a:t>
            </a:r>
            <a:r>
              <a:rPr spc="-82" dirty="0"/>
              <a:t> </a:t>
            </a:r>
            <a:r>
              <a:rPr spc="-240" dirty="0"/>
              <a:t>과일을,</a:t>
            </a:r>
            <a:r>
              <a:rPr spc="-79" dirty="0"/>
              <a:t> </a:t>
            </a:r>
            <a:r>
              <a:rPr spc="-261" dirty="0"/>
              <a:t>고민</a:t>
            </a:r>
            <a:r>
              <a:rPr spc="-82" dirty="0"/>
              <a:t> </a:t>
            </a:r>
            <a:r>
              <a:rPr spc="-243" dirty="0"/>
              <a:t>없이,</a:t>
            </a:r>
            <a:r>
              <a:rPr spc="-82" dirty="0"/>
              <a:t> </a:t>
            </a:r>
            <a:r>
              <a:rPr spc="-261" dirty="0"/>
              <a:t>집</a:t>
            </a:r>
            <a:r>
              <a:rPr spc="-79" dirty="0"/>
              <a:t> </a:t>
            </a:r>
            <a:r>
              <a:rPr spc="-261" dirty="0"/>
              <a:t>안에서</a:t>
            </a:r>
            <a:r>
              <a:rPr spc="-82" dirty="0"/>
              <a:t> </a:t>
            </a:r>
            <a:r>
              <a:rPr spc="-261" dirty="0"/>
              <a:t>받아볼</a:t>
            </a:r>
            <a:r>
              <a:rPr spc="-79" dirty="0"/>
              <a:t> </a:t>
            </a:r>
            <a:r>
              <a:rPr spc="-261" dirty="0"/>
              <a:t>수</a:t>
            </a:r>
            <a:r>
              <a:rPr spc="-82" dirty="0"/>
              <a:t> </a:t>
            </a:r>
            <a:r>
              <a:rPr spc="-261" dirty="0"/>
              <a:t>있는</a:t>
            </a:r>
            <a:r>
              <a:rPr spc="-82" dirty="0"/>
              <a:t> </a:t>
            </a:r>
            <a:r>
              <a:rPr spc="-206" dirty="0"/>
              <a:t>‘청년농부'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502152" y="2031857"/>
            <a:ext cx="7194161" cy="3993890"/>
          </a:xfrm>
          <a:custGeom>
            <a:avLst/>
            <a:gdLst/>
            <a:ahLst/>
            <a:cxnLst/>
            <a:rect l="l" t="t" r="r" b="b"/>
            <a:pathLst>
              <a:path w="11863705" h="6586220">
                <a:moveTo>
                  <a:pt x="11528444" y="0"/>
                </a:moveTo>
                <a:lnTo>
                  <a:pt x="335068" y="0"/>
                </a:lnTo>
                <a:lnTo>
                  <a:pt x="285554" y="3633"/>
                </a:lnTo>
                <a:lnTo>
                  <a:pt x="238296" y="14186"/>
                </a:lnTo>
                <a:lnTo>
                  <a:pt x="193812" y="31142"/>
                </a:lnTo>
                <a:lnTo>
                  <a:pt x="152620" y="53981"/>
                </a:lnTo>
                <a:lnTo>
                  <a:pt x="115239" y="82187"/>
                </a:lnTo>
                <a:lnTo>
                  <a:pt x="82187" y="115239"/>
                </a:lnTo>
                <a:lnTo>
                  <a:pt x="53981" y="152620"/>
                </a:lnTo>
                <a:lnTo>
                  <a:pt x="31142" y="193812"/>
                </a:lnTo>
                <a:lnTo>
                  <a:pt x="14186" y="238296"/>
                </a:lnTo>
                <a:lnTo>
                  <a:pt x="3633" y="285554"/>
                </a:lnTo>
                <a:lnTo>
                  <a:pt x="0" y="335068"/>
                </a:lnTo>
                <a:lnTo>
                  <a:pt x="0" y="6251118"/>
                </a:lnTo>
                <a:lnTo>
                  <a:pt x="3633" y="6300632"/>
                </a:lnTo>
                <a:lnTo>
                  <a:pt x="14186" y="6347890"/>
                </a:lnTo>
                <a:lnTo>
                  <a:pt x="31142" y="6392374"/>
                </a:lnTo>
                <a:lnTo>
                  <a:pt x="53981" y="6433566"/>
                </a:lnTo>
                <a:lnTo>
                  <a:pt x="82187" y="6470947"/>
                </a:lnTo>
                <a:lnTo>
                  <a:pt x="115239" y="6503999"/>
                </a:lnTo>
                <a:lnTo>
                  <a:pt x="152620" y="6532205"/>
                </a:lnTo>
                <a:lnTo>
                  <a:pt x="193812" y="6555044"/>
                </a:lnTo>
                <a:lnTo>
                  <a:pt x="238296" y="6572000"/>
                </a:lnTo>
                <a:lnTo>
                  <a:pt x="285554" y="6582553"/>
                </a:lnTo>
                <a:lnTo>
                  <a:pt x="335068" y="6586186"/>
                </a:lnTo>
                <a:lnTo>
                  <a:pt x="11528444" y="6586186"/>
                </a:lnTo>
                <a:lnTo>
                  <a:pt x="11577958" y="6582553"/>
                </a:lnTo>
                <a:lnTo>
                  <a:pt x="11625216" y="6572000"/>
                </a:lnTo>
                <a:lnTo>
                  <a:pt x="11669700" y="6555044"/>
                </a:lnTo>
                <a:lnTo>
                  <a:pt x="11710892" y="6532205"/>
                </a:lnTo>
                <a:lnTo>
                  <a:pt x="11748273" y="6503999"/>
                </a:lnTo>
                <a:lnTo>
                  <a:pt x="11781326" y="6470947"/>
                </a:lnTo>
                <a:lnTo>
                  <a:pt x="11809531" y="6433566"/>
                </a:lnTo>
                <a:lnTo>
                  <a:pt x="11832370" y="6392374"/>
                </a:lnTo>
                <a:lnTo>
                  <a:pt x="11849326" y="6347890"/>
                </a:lnTo>
                <a:lnTo>
                  <a:pt x="11859880" y="6300632"/>
                </a:lnTo>
                <a:lnTo>
                  <a:pt x="11863513" y="6251118"/>
                </a:lnTo>
                <a:lnTo>
                  <a:pt x="11863513" y="335068"/>
                </a:lnTo>
                <a:lnTo>
                  <a:pt x="11859880" y="285554"/>
                </a:lnTo>
                <a:lnTo>
                  <a:pt x="11849326" y="238296"/>
                </a:lnTo>
                <a:lnTo>
                  <a:pt x="11832370" y="193812"/>
                </a:lnTo>
                <a:lnTo>
                  <a:pt x="11809531" y="152620"/>
                </a:lnTo>
                <a:lnTo>
                  <a:pt x="11781326" y="115239"/>
                </a:lnTo>
                <a:lnTo>
                  <a:pt x="11748273" y="82187"/>
                </a:lnTo>
                <a:lnTo>
                  <a:pt x="11710892" y="53981"/>
                </a:lnTo>
                <a:lnTo>
                  <a:pt x="11669700" y="31142"/>
                </a:lnTo>
                <a:lnTo>
                  <a:pt x="11625216" y="14186"/>
                </a:lnTo>
                <a:lnTo>
                  <a:pt x="11577958" y="3633"/>
                </a:lnTo>
                <a:lnTo>
                  <a:pt x="11528444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object 2"/>
          <p:cNvSpPr txBox="1"/>
          <p:nvPr/>
        </p:nvSpPr>
        <p:spPr>
          <a:xfrm>
            <a:off x="538788" y="481214"/>
            <a:ext cx="1550270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  <a:tabLst>
                <a:tab pos="832893" algn="l"/>
              </a:tabLst>
            </a:pPr>
            <a:r>
              <a:rPr sz="1486" b="1" spc="-6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Solution</a:t>
            </a:r>
            <a:r>
              <a:rPr sz="1486" b="1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	</a:t>
            </a:r>
            <a:r>
              <a:rPr sz="1486" dirty="0">
                <a:solidFill>
                  <a:srgbClr val="272727"/>
                </a:solidFill>
                <a:latin typeface="AppleSDGothicNeoM00"/>
                <a:cs typeface="AppleSDGothicNeoM00"/>
              </a:rPr>
              <a:t>시장</a:t>
            </a:r>
            <a:r>
              <a:rPr sz="1486" spc="3" dirty="0">
                <a:solidFill>
                  <a:srgbClr val="272727"/>
                </a:solidFill>
                <a:latin typeface="AppleSDGothicNeoM00"/>
                <a:cs typeface="AppleSDGothicNeoM00"/>
              </a:rPr>
              <a:t> </a:t>
            </a:r>
            <a:r>
              <a:rPr sz="1486" spc="-15" dirty="0">
                <a:solidFill>
                  <a:srgbClr val="272727"/>
                </a:solidFill>
                <a:latin typeface="AppleSDGothicNeoM00"/>
                <a:cs typeface="AppleSDGothicNeoM00"/>
              </a:rPr>
              <a:t>분석</a:t>
            </a:r>
            <a:endParaRPr sz="1486">
              <a:latin typeface="AppleSDGothicNeoM00"/>
              <a:cs typeface="AppleSDGothicNeoM0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402" y="507964"/>
            <a:ext cx="38121" cy="203314"/>
          </a:xfrm>
          <a:custGeom>
            <a:avLst/>
            <a:gdLst/>
            <a:ahLst/>
            <a:cxnLst/>
            <a:rect l="l" t="t" r="r" b="b"/>
            <a:pathLst>
              <a:path w="62865" h="335280">
                <a:moveTo>
                  <a:pt x="62825" y="0"/>
                </a:moveTo>
                <a:lnTo>
                  <a:pt x="0" y="0"/>
                </a:lnTo>
                <a:lnTo>
                  <a:pt x="0" y="335068"/>
                </a:lnTo>
                <a:lnTo>
                  <a:pt x="62825" y="335068"/>
                </a:lnTo>
                <a:lnTo>
                  <a:pt x="62825" y="0"/>
                </a:lnTo>
                <a:close/>
              </a:path>
            </a:pathLst>
          </a:custGeom>
          <a:solidFill>
            <a:srgbClr val="FB615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9" y="1166966"/>
            <a:ext cx="12191144" cy="42295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algn="ctr">
              <a:spcBef>
                <a:spcPts val="61"/>
              </a:spcBef>
            </a:pPr>
            <a:r>
              <a:rPr spc="-261" dirty="0"/>
              <a:t>전체</a:t>
            </a:r>
            <a:r>
              <a:rPr spc="-88" dirty="0"/>
              <a:t> </a:t>
            </a:r>
            <a:r>
              <a:rPr spc="-261" dirty="0"/>
              <a:t>농산물</a:t>
            </a:r>
            <a:r>
              <a:rPr spc="-82" dirty="0"/>
              <a:t> </a:t>
            </a:r>
            <a:r>
              <a:rPr spc="-261" dirty="0"/>
              <a:t>거래</a:t>
            </a:r>
            <a:r>
              <a:rPr spc="-82" dirty="0"/>
              <a:t> </a:t>
            </a:r>
            <a:r>
              <a:rPr spc="-261" dirty="0"/>
              <a:t>규모</a:t>
            </a:r>
            <a:r>
              <a:rPr spc="-79" dirty="0"/>
              <a:t> </a:t>
            </a:r>
            <a:r>
              <a:rPr spc="-306" dirty="0">
                <a:solidFill>
                  <a:srgbClr val="B5B5B5"/>
                </a:solidFill>
              </a:rPr>
              <a:t>&gt;</a:t>
            </a:r>
            <a:r>
              <a:rPr spc="-82" dirty="0">
                <a:solidFill>
                  <a:srgbClr val="B5B5B5"/>
                </a:solidFill>
              </a:rPr>
              <a:t> </a:t>
            </a:r>
            <a:r>
              <a:rPr spc="-261" dirty="0"/>
              <a:t>직거래</a:t>
            </a:r>
            <a:r>
              <a:rPr spc="-82" dirty="0"/>
              <a:t> </a:t>
            </a:r>
            <a:r>
              <a:rPr spc="-261" dirty="0"/>
              <a:t>시장</a:t>
            </a:r>
            <a:r>
              <a:rPr spc="-82" dirty="0"/>
              <a:t> </a:t>
            </a:r>
            <a:r>
              <a:rPr spc="-261" dirty="0"/>
              <a:t>규모</a:t>
            </a:r>
            <a:r>
              <a:rPr spc="-82" dirty="0"/>
              <a:t> </a:t>
            </a:r>
            <a:r>
              <a:rPr spc="-306" dirty="0">
                <a:solidFill>
                  <a:srgbClr val="B5B5B5"/>
                </a:solidFill>
              </a:rPr>
              <a:t>&gt;</a:t>
            </a:r>
            <a:r>
              <a:rPr spc="-82" dirty="0">
                <a:solidFill>
                  <a:srgbClr val="B5B5B5"/>
                </a:solidFill>
              </a:rPr>
              <a:t> </a:t>
            </a:r>
            <a:r>
              <a:rPr spc="-261" dirty="0"/>
              <a:t>경쟁사</a:t>
            </a:r>
            <a:r>
              <a:rPr spc="-82" dirty="0"/>
              <a:t> </a:t>
            </a:r>
            <a:r>
              <a:rPr spc="-261" dirty="0" err="1"/>
              <a:t>시장</a:t>
            </a:r>
            <a:r>
              <a:rPr spc="-79" dirty="0"/>
              <a:t> </a:t>
            </a:r>
            <a:r>
              <a:rPr spc="-261" dirty="0" err="1"/>
              <a:t>규모</a:t>
            </a:r>
            <a:endParaRPr spc="-273" dirty="0">
              <a:solidFill>
                <a:srgbClr val="FB6159"/>
              </a:solidFill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49806" y="2425529"/>
            <a:ext cx="7123120" cy="3122315"/>
            <a:chOff x="5193558" y="3999877"/>
            <a:chExt cx="11746552" cy="5148928"/>
          </a:xfrm>
        </p:grpSpPr>
        <p:sp>
          <p:nvSpPr>
            <p:cNvPr id="8" name="object 8"/>
            <p:cNvSpPr/>
            <p:nvPr/>
          </p:nvSpPr>
          <p:spPr>
            <a:xfrm>
              <a:off x="12596474" y="399987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09417" y="0"/>
                  </a:moveTo>
                  <a:lnTo>
                    <a:pt x="0" y="0"/>
                  </a:lnTo>
                  <a:lnTo>
                    <a:pt x="0" y="209417"/>
                  </a:lnTo>
                  <a:lnTo>
                    <a:pt x="209417" y="209417"/>
                  </a:lnTo>
                  <a:lnTo>
                    <a:pt x="209417" y="0"/>
                  </a:lnTo>
                  <a:close/>
                </a:path>
              </a:pathLst>
            </a:custGeom>
            <a:solidFill>
              <a:srgbClr val="B8BDC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4072869" y="399987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09417" y="0"/>
                  </a:moveTo>
                  <a:lnTo>
                    <a:pt x="0" y="0"/>
                  </a:lnTo>
                  <a:lnTo>
                    <a:pt x="0" y="209417"/>
                  </a:lnTo>
                  <a:lnTo>
                    <a:pt x="209417" y="209417"/>
                  </a:lnTo>
                  <a:lnTo>
                    <a:pt x="209417" y="0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5193558" y="4565306"/>
              <a:ext cx="10209530" cy="4460875"/>
            </a:xfrm>
            <a:custGeom>
              <a:avLst/>
              <a:gdLst/>
              <a:ahLst/>
              <a:cxnLst/>
              <a:rect l="l" t="t" r="r" b="b"/>
              <a:pathLst>
                <a:path w="10209530" h="4460875">
                  <a:moveTo>
                    <a:pt x="10125346" y="0"/>
                  </a:moveTo>
                  <a:lnTo>
                    <a:pt x="83767" y="0"/>
                  </a:lnTo>
                  <a:lnTo>
                    <a:pt x="51162" y="6583"/>
                  </a:lnTo>
                  <a:lnTo>
                    <a:pt x="24535" y="24535"/>
                  </a:lnTo>
                  <a:lnTo>
                    <a:pt x="6583" y="51162"/>
                  </a:lnTo>
                  <a:lnTo>
                    <a:pt x="0" y="83767"/>
                  </a:lnTo>
                  <a:lnTo>
                    <a:pt x="0" y="4376830"/>
                  </a:lnTo>
                  <a:lnTo>
                    <a:pt x="6583" y="4409434"/>
                  </a:lnTo>
                  <a:lnTo>
                    <a:pt x="24535" y="4436061"/>
                  </a:lnTo>
                  <a:lnTo>
                    <a:pt x="51162" y="4454013"/>
                  </a:lnTo>
                  <a:lnTo>
                    <a:pt x="83767" y="4460597"/>
                  </a:lnTo>
                  <a:lnTo>
                    <a:pt x="10125346" y="4460597"/>
                  </a:lnTo>
                  <a:lnTo>
                    <a:pt x="10157950" y="4454013"/>
                  </a:lnTo>
                  <a:lnTo>
                    <a:pt x="10184577" y="4436061"/>
                  </a:lnTo>
                  <a:lnTo>
                    <a:pt x="10202529" y="4409434"/>
                  </a:lnTo>
                  <a:lnTo>
                    <a:pt x="10209113" y="4376830"/>
                  </a:lnTo>
                  <a:lnTo>
                    <a:pt x="10209113" y="83767"/>
                  </a:lnTo>
                  <a:lnTo>
                    <a:pt x="10202529" y="51162"/>
                  </a:lnTo>
                  <a:lnTo>
                    <a:pt x="10184577" y="24535"/>
                  </a:lnTo>
                  <a:lnTo>
                    <a:pt x="10157950" y="6583"/>
                  </a:lnTo>
                  <a:lnTo>
                    <a:pt x="101253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5193559" y="4616468"/>
              <a:ext cx="10202545" cy="4409440"/>
            </a:xfrm>
            <a:custGeom>
              <a:avLst/>
              <a:gdLst/>
              <a:ahLst/>
              <a:cxnLst/>
              <a:rect l="l" t="t" r="r" b="b"/>
              <a:pathLst>
                <a:path w="10202544" h="4409440">
                  <a:moveTo>
                    <a:pt x="10202529" y="4358272"/>
                  </a:moveTo>
                  <a:lnTo>
                    <a:pt x="10184577" y="4384898"/>
                  </a:lnTo>
                  <a:lnTo>
                    <a:pt x="10157950" y="4402851"/>
                  </a:lnTo>
                  <a:lnTo>
                    <a:pt x="10125346" y="4409434"/>
                  </a:lnTo>
                  <a:lnTo>
                    <a:pt x="83767" y="4409434"/>
                  </a:lnTo>
                  <a:lnTo>
                    <a:pt x="51162" y="4402851"/>
                  </a:lnTo>
                  <a:lnTo>
                    <a:pt x="24535" y="4384898"/>
                  </a:lnTo>
                  <a:lnTo>
                    <a:pt x="6583" y="4358272"/>
                  </a:lnTo>
                  <a:lnTo>
                    <a:pt x="0" y="4325667"/>
                  </a:lnTo>
                  <a:lnTo>
                    <a:pt x="0" y="32604"/>
                  </a:lnTo>
                  <a:lnTo>
                    <a:pt x="6583" y="0"/>
                  </a:lnTo>
                </a:path>
              </a:pathLst>
            </a:custGeom>
            <a:ln w="20941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5193559" y="7512860"/>
              <a:ext cx="10209530" cy="0"/>
            </a:xfrm>
            <a:custGeom>
              <a:avLst/>
              <a:gdLst/>
              <a:ahLst/>
              <a:cxnLst/>
              <a:rect l="l" t="t" r="r" b="b"/>
              <a:pathLst>
                <a:path w="10209530">
                  <a:moveTo>
                    <a:pt x="0" y="0"/>
                  </a:moveTo>
                  <a:lnTo>
                    <a:pt x="10209113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5193559" y="5628100"/>
              <a:ext cx="10209530" cy="0"/>
            </a:xfrm>
            <a:custGeom>
              <a:avLst/>
              <a:gdLst/>
              <a:ahLst/>
              <a:cxnLst/>
              <a:rect l="l" t="t" r="r" b="b"/>
              <a:pathLst>
                <a:path w="10209530">
                  <a:moveTo>
                    <a:pt x="0" y="0"/>
                  </a:moveTo>
                  <a:lnTo>
                    <a:pt x="10209113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5193559" y="8455239"/>
              <a:ext cx="10209530" cy="0"/>
            </a:xfrm>
            <a:custGeom>
              <a:avLst/>
              <a:gdLst/>
              <a:ahLst/>
              <a:cxnLst/>
              <a:rect l="l" t="t" r="r" b="b"/>
              <a:pathLst>
                <a:path w="10209530">
                  <a:moveTo>
                    <a:pt x="0" y="0"/>
                  </a:moveTo>
                  <a:lnTo>
                    <a:pt x="10209113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5193559" y="6570480"/>
              <a:ext cx="10209530" cy="0"/>
            </a:xfrm>
            <a:custGeom>
              <a:avLst/>
              <a:gdLst/>
              <a:ahLst/>
              <a:cxnLst/>
              <a:rect l="l" t="t" r="r" b="b"/>
              <a:pathLst>
                <a:path w="10209530">
                  <a:moveTo>
                    <a:pt x="0" y="0"/>
                  </a:moveTo>
                  <a:lnTo>
                    <a:pt x="10209113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5193559" y="7041670"/>
              <a:ext cx="10209530" cy="0"/>
            </a:xfrm>
            <a:custGeom>
              <a:avLst/>
              <a:gdLst/>
              <a:ahLst/>
              <a:cxnLst/>
              <a:rect l="l" t="t" r="r" b="b"/>
              <a:pathLst>
                <a:path w="10209530">
                  <a:moveTo>
                    <a:pt x="0" y="0"/>
                  </a:moveTo>
                  <a:lnTo>
                    <a:pt x="10209113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5193559" y="5156910"/>
              <a:ext cx="10209530" cy="0"/>
            </a:xfrm>
            <a:custGeom>
              <a:avLst/>
              <a:gdLst/>
              <a:ahLst/>
              <a:cxnLst/>
              <a:rect l="l" t="t" r="r" b="b"/>
              <a:pathLst>
                <a:path w="10209530">
                  <a:moveTo>
                    <a:pt x="0" y="0"/>
                  </a:moveTo>
                  <a:lnTo>
                    <a:pt x="10209113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5193559" y="7984049"/>
              <a:ext cx="10209530" cy="0"/>
            </a:xfrm>
            <a:custGeom>
              <a:avLst/>
              <a:gdLst/>
              <a:ahLst/>
              <a:cxnLst/>
              <a:rect l="l" t="t" r="r" b="b"/>
              <a:pathLst>
                <a:path w="10209530">
                  <a:moveTo>
                    <a:pt x="0" y="0"/>
                  </a:moveTo>
                  <a:lnTo>
                    <a:pt x="10209113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5193559" y="6099290"/>
              <a:ext cx="10209530" cy="0"/>
            </a:xfrm>
            <a:custGeom>
              <a:avLst/>
              <a:gdLst/>
              <a:ahLst/>
              <a:cxnLst/>
              <a:rect l="l" t="t" r="r" b="b"/>
              <a:pathLst>
                <a:path w="10209530">
                  <a:moveTo>
                    <a:pt x="0" y="0"/>
                  </a:moveTo>
                  <a:lnTo>
                    <a:pt x="10209113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6434" y="6701366"/>
              <a:ext cx="167534" cy="1675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98642" y="5329680"/>
              <a:ext cx="167534" cy="16753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8966" y="4774723"/>
              <a:ext cx="167534" cy="16753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120202" y="4858490"/>
              <a:ext cx="6287770" cy="1937385"/>
            </a:xfrm>
            <a:custGeom>
              <a:avLst/>
              <a:gdLst/>
              <a:ahLst/>
              <a:cxnLst/>
              <a:rect l="l" t="t" r="r" b="b"/>
              <a:pathLst>
                <a:path w="6287769" h="1937384">
                  <a:moveTo>
                    <a:pt x="0" y="1937113"/>
                  </a:moveTo>
                  <a:lnTo>
                    <a:pt x="3162207" y="554956"/>
                  </a:lnTo>
                  <a:lnTo>
                    <a:pt x="6287766" y="0"/>
                  </a:lnTo>
                </a:path>
              </a:pathLst>
            </a:custGeom>
            <a:ln w="20941">
              <a:solidFill>
                <a:srgbClr val="B8BDC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6434" y="8680363"/>
              <a:ext cx="167534" cy="1675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98642" y="8586125"/>
              <a:ext cx="167534" cy="16753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18966" y="8135877"/>
              <a:ext cx="167534" cy="16753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120202" y="8219644"/>
              <a:ext cx="6282690" cy="544830"/>
            </a:xfrm>
            <a:custGeom>
              <a:avLst/>
              <a:gdLst/>
              <a:ahLst/>
              <a:cxnLst/>
              <a:rect l="l" t="t" r="r" b="b"/>
              <a:pathLst>
                <a:path w="6282690" h="544829">
                  <a:moveTo>
                    <a:pt x="0" y="544486"/>
                  </a:moveTo>
                  <a:lnTo>
                    <a:pt x="3162207" y="450248"/>
                  </a:lnTo>
                  <a:lnTo>
                    <a:pt x="6282531" y="0"/>
                  </a:lnTo>
                </a:path>
              </a:pathLst>
            </a:custGeom>
            <a:ln w="20941">
              <a:solidFill>
                <a:srgbClr val="FB6159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7989" y="6059894"/>
              <a:ext cx="4272121" cy="308891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042765" y="6252675"/>
              <a:ext cx="3769995" cy="2578100"/>
            </a:xfrm>
            <a:custGeom>
              <a:avLst/>
              <a:gdLst/>
              <a:ahLst/>
              <a:cxnLst/>
              <a:rect l="l" t="t" r="r" b="b"/>
              <a:pathLst>
                <a:path w="3769994" h="2578100">
                  <a:moveTo>
                    <a:pt x="942379" y="2303594"/>
                  </a:moveTo>
                  <a:lnTo>
                    <a:pt x="397893" y="2303594"/>
                  </a:lnTo>
                  <a:lnTo>
                    <a:pt x="397893" y="2535933"/>
                  </a:lnTo>
                  <a:lnTo>
                    <a:pt x="401185" y="2552235"/>
                  </a:lnTo>
                  <a:lnTo>
                    <a:pt x="410161" y="2565548"/>
                  </a:lnTo>
                  <a:lnTo>
                    <a:pt x="423474" y="2574525"/>
                  </a:lnTo>
                  <a:lnTo>
                    <a:pt x="439777" y="2577816"/>
                  </a:lnTo>
                  <a:lnTo>
                    <a:pt x="446918" y="2577816"/>
                  </a:lnTo>
                  <a:lnTo>
                    <a:pt x="453944" y="2575994"/>
                  </a:lnTo>
                  <a:lnTo>
                    <a:pt x="942379" y="2303594"/>
                  </a:lnTo>
                  <a:close/>
                </a:path>
                <a:path w="3769994" h="2578100">
                  <a:moveTo>
                    <a:pt x="3560101" y="0"/>
                  </a:moveTo>
                  <a:lnTo>
                    <a:pt x="209417" y="0"/>
                  </a:lnTo>
                  <a:lnTo>
                    <a:pt x="161399" y="5530"/>
                  </a:lnTo>
                  <a:lnTo>
                    <a:pt x="117319" y="21284"/>
                  </a:lnTo>
                  <a:lnTo>
                    <a:pt x="78436" y="46005"/>
                  </a:lnTo>
                  <a:lnTo>
                    <a:pt x="46005" y="78436"/>
                  </a:lnTo>
                  <a:lnTo>
                    <a:pt x="21284" y="117319"/>
                  </a:lnTo>
                  <a:lnTo>
                    <a:pt x="5530" y="161399"/>
                  </a:lnTo>
                  <a:lnTo>
                    <a:pt x="0" y="209417"/>
                  </a:lnTo>
                  <a:lnTo>
                    <a:pt x="0" y="2094177"/>
                  </a:lnTo>
                  <a:lnTo>
                    <a:pt x="5530" y="2142195"/>
                  </a:lnTo>
                  <a:lnTo>
                    <a:pt x="21284" y="2186275"/>
                  </a:lnTo>
                  <a:lnTo>
                    <a:pt x="46005" y="2225158"/>
                  </a:lnTo>
                  <a:lnTo>
                    <a:pt x="78436" y="2257589"/>
                  </a:lnTo>
                  <a:lnTo>
                    <a:pt x="117319" y="2282309"/>
                  </a:lnTo>
                  <a:lnTo>
                    <a:pt x="161399" y="2298064"/>
                  </a:lnTo>
                  <a:lnTo>
                    <a:pt x="209417" y="2303594"/>
                  </a:lnTo>
                  <a:lnTo>
                    <a:pt x="3560101" y="2303594"/>
                  </a:lnTo>
                  <a:lnTo>
                    <a:pt x="3608119" y="2298064"/>
                  </a:lnTo>
                  <a:lnTo>
                    <a:pt x="3652199" y="2282309"/>
                  </a:lnTo>
                  <a:lnTo>
                    <a:pt x="3691082" y="2257589"/>
                  </a:lnTo>
                  <a:lnTo>
                    <a:pt x="3723513" y="2225158"/>
                  </a:lnTo>
                  <a:lnTo>
                    <a:pt x="3748233" y="2186275"/>
                  </a:lnTo>
                  <a:lnTo>
                    <a:pt x="3763988" y="2142195"/>
                  </a:lnTo>
                  <a:lnTo>
                    <a:pt x="3769518" y="2094177"/>
                  </a:lnTo>
                  <a:lnTo>
                    <a:pt x="3769518" y="209417"/>
                  </a:lnTo>
                  <a:lnTo>
                    <a:pt x="3763988" y="161399"/>
                  </a:lnTo>
                  <a:lnTo>
                    <a:pt x="3748233" y="117319"/>
                  </a:lnTo>
                  <a:lnTo>
                    <a:pt x="3723513" y="78436"/>
                  </a:lnTo>
                  <a:lnTo>
                    <a:pt x="3691082" y="46005"/>
                  </a:lnTo>
                  <a:lnTo>
                    <a:pt x="3652199" y="21284"/>
                  </a:lnTo>
                  <a:lnTo>
                    <a:pt x="3608119" y="5530"/>
                  </a:lnTo>
                  <a:lnTo>
                    <a:pt x="35601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3101503" y="6284607"/>
              <a:ext cx="3652520" cy="2557145"/>
            </a:xfrm>
            <a:custGeom>
              <a:avLst/>
              <a:gdLst/>
              <a:ahLst/>
              <a:cxnLst/>
              <a:rect l="l" t="t" r="r" b="b"/>
              <a:pathLst>
                <a:path w="3652519" h="2557145">
                  <a:moveTo>
                    <a:pt x="306155" y="2553240"/>
                  </a:moveTo>
                  <a:lnTo>
                    <a:pt x="322457" y="2556531"/>
                  </a:lnTo>
                  <a:lnTo>
                    <a:pt x="329598" y="2556531"/>
                  </a:lnTo>
                  <a:lnTo>
                    <a:pt x="336624" y="2554709"/>
                  </a:lnTo>
                  <a:lnTo>
                    <a:pt x="342854" y="2551233"/>
                  </a:lnTo>
                  <a:lnTo>
                    <a:pt x="825059" y="2282309"/>
                  </a:lnTo>
                </a:path>
                <a:path w="3652519" h="2557145">
                  <a:moveTo>
                    <a:pt x="3534879" y="0"/>
                  </a:moveTo>
                  <a:lnTo>
                    <a:pt x="3573762" y="24720"/>
                  </a:lnTo>
                  <a:lnTo>
                    <a:pt x="3606193" y="57151"/>
                  </a:lnTo>
                  <a:lnTo>
                    <a:pt x="3630914" y="96034"/>
                  </a:lnTo>
                  <a:lnTo>
                    <a:pt x="3646668" y="140114"/>
                  </a:lnTo>
                  <a:lnTo>
                    <a:pt x="3652199" y="188132"/>
                  </a:lnTo>
                  <a:lnTo>
                    <a:pt x="3652199" y="2072892"/>
                  </a:lnTo>
                  <a:lnTo>
                    <a:pt x="3646668" y="2120910"/>
                  </a:lnTo>
                  <a:lnTo>
                    <a:pt x="3630914" y="2164990"/>
                  </a:lnTo>
                  <a:lnTo>
                    <a:pt x="3606193" y="2203873"/>
                  </a:lnTo>
                  <a:lnTo>
                    <a:pt x="3573762" y="2236304"/>
                  </a:lnTo>
                  <a:lnTo>
                    <a:pt x="3534879" y="2261024"/>
                  </a:lnTo>
                  <a:lnTo>
                    <a:pt x="3490799" y="2276779"/>
                  </a:lnTo>
                  <a:lnTo>
                    <a:pt x="3442781" y="2282309"/>
                  </a:lnTo>
                  <a:lnTo>
                    <a:pt x="92097" y="2282309"/>
                  </a:lnTo>
                  <a:lnTo>
                    <a:pt x="44079" y="2276779"/>
                  </a:lnTo>
                  <a:lnTo>
                    <a:pt x="0" y="2261024"/>
                  </a:lnTo>
                </a:path>
                <a:path w="3652519" h="2557145">
                  <a:moveTo>
                    <a:pt x="280573" y="2282309"/>
                  </a:moveTo>
                  <a:lnTo>
                    <a:pt x="280573" y="2282309"/>
                  </a:lnTo>
                </a:path>
                <a:path w="3652519" h="2557145">
                  <a:moveTo>
                    <a:pt x="825059" y="2282309"/>
                  </a:moveTo>
                  <a:lnTo>
                    <a:pt x="825059" y="2282309"/>
                  </a:lnTo>
                  <a:lnTo>
                    <a:pt x="280573" y="2282309"/>
                  </a:lnTo>
                </a:path>
              </a:pathLst>
            </a:custGeom>
            <a:ln w="41883">
              <a:solidFill>
                <a:srgbClr val="FB6159"/>
              </a:solidFill>
            </a:ln>
          </p:spPr>
          <p:txBody>
            <a:bodyPr wrap="square" lIns="0" tIns="0" rIns="0" bIns="0" rtlCol="0"/>
            <a:lstStyle/>
            <a:p>
              <a:endParaRPr sz="1092" dirty="0"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11912" y="6803050"/>
              <a:ext cx="1361215" cy="136121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99396" y="6803050"/>
              <a:ext cx="1361215" cy="136121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142106" y="2341633"/>
            <a:ext cx="1352732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-27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농산물</a:t>
            </a:r>
            <a:r>
              <a:rPr sz="1577" b="1" spc="-73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577" b="1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시장</a:t>
            </a:r>
            <a:r>
              <a:rPr sz="1577" b="1" spc="-85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577" b="1" spc="-21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규모</a:t>
            </a:r>
            <a:endParaRPr sz="1577">
              <a:latin typeface="나눔스퀘어OTF Bold"/>
              <a:cs typeface="나눔스퀘어OTF 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09028" y="2405129"/>
            <a:ext cx="539860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dirty="0">
                <a:solidFill>
                  <a:srgbClr val="444444"/>
                </a:solidFill>
                <a:latin typeface="AppleSDGothicNeoM00"/>
                <a:cs typeface="AppleSDGothicNeoM00"/>
              </a:rPr>
              <a:t>전체</a:t>
            </a:r>
            <a:r>
              <a:rPr sz="879" spc="33" dirty="0">
                <a:solidFill>
                  <a:srgbClr val="444444"/>
                </a:solidFill>
                <a:latin typeface="AppleSDGothicNeoM00"/>
                <a:cs typeface="AppleSDGothicNeoM00"/>
              </a:rPr>
              <a:t> </a:t>
            </a:r>
            <a:r>
              <a:rPr sz="879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농산물</a:t>
            </a:r>
            <a:endParaRPr sz="879">
              <a:latin typeface="AppleSDGothicNeoM00"/>
              <a:cs typeface="AppleSDGothicNeoM00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704315" y="2405129"/>
            <a:ext cx="638822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dirty="0">
                <a:solidFill>
                  <a:srgbClr val="444444"/>
                </a:solidFill>
                <a:latin typeface="AppleSDGothicNeoM00"/>
                <a:cs typeface="AppleSDGothicNeoM00"/>
              </a:rPr>
              <a:t>직거래</a:t>
            </a:r>
            <a:r>
              <a:rPr sz="879" spc="49" dirty="0">
                <a:solidFill>
                  <a:srgbClr val="444444"/>
                </a:solidFill>
                <a:latin typeface="AppleSDGothicNeoM00"/>
                <a:cs typeface="AppleSDGothicNeoM00"/>
              </a:rPr>
              <a:t> </a:t>
            </a:r>
            <a:r>
              <a:rPr sz="879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농산물</a:t>
            </a:r>
            <a:endParaRPr sz="879">
              <a:latin typeface="AppleSDGothicNeoM00"/>
              <a:cs typeface="AppleSDGothicNeoM0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90601" y="5567208"/>
            <a:ext cx="455146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spc="-6" dirty="0">
                <a:solidFill>
                  <a:srgbClr val="444444"/>
                </a:solidFill>
                <a:latin typeface="AppleSDGothicNeoM00"/>
                <a:cs typeface="AppleSDGothicNeoM00"/>
              </a:rPr>
              <a:t>2015년</a:t>
            </a:r>
            <a:endParaRPr sz="1182">
              <a:latin typeface="AppleSDGothicNeoM00"/>
              <a:cs typeface="AppleSDGothicNeoM00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96078" y="5567208"/>
            <a:ext cx="453991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spc="-12" dirty="0">
                <a:solidFill>
                  <a:srgbClr val="444444"/>
                </a:solidFill>
                <a:latin typeface="AppleSDGothicNeoM00"/>
                <a:cs typeface="AppleSDGothicNeoM00"/>
              </a:rPr>
              <a:t>2017년</a:t>
            </a:r>
            <a:endParaRPr sz="1182">
              <a:latin typeface="AppleSDGothicNeoM00"/>
              <a:cs typeface="AppleSDGothicNeoM00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81590" y="5567208"/>
            <a:ext cx="499044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spc="-6" dirty="0">
                <a:solidFill>
                  <a:srgbClr val="444444"/>
                </a:solidFill>
                <a:latin typeface="AppleSDGothicNeoM00"/>
                <a:cs typeface="AppleSDGothicNeoM00"/>
              </a:rPr>
              <a:t>2020년</a:t>
            </a:r>
            <a:endParaRPr sz="1182">
              <a:latin typeface="AppleSDGothicNeoM00"/>
              <a:cs typeface="AppleSDGothicNeoM00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29446" y="2748005"/>
            <a:ext cx="152101" cy="2245790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R="3081" algn="r">
              <a:spcBef>
                <a:spcPts val="82"/>
              </a:spcBef>
            </a:pPr>
            <a:r>
              <a:rPr sz="879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45</a:t>
            </a:r>
            <a:endParaRPr sz="879">
              <a:latin typeface="AppleSDGothicNeoM00"/>
              <a:cs typeface="AppleSDGothicNeoM00"/>
            </a:endParaRPr>
          </a:p>
          <a:p>
            <a:pPr>
              <a:spcBef>
                <a:spcPts val="45"/>
              </a:spcBef>
            </a:pPr>
            <a:endParaRPr sz="637">
              <a:latin typeface="AppleSDGothicNeoM00"/>
              <a:cs typeface="AppleSDGothicNeoM00"/>
            </a:endParaRPr>
          </a:p>
          <a:p>
            <a:pPr marR="3081" algn="r">
              <a:spcBef>
                <a:spcPts val="3"/>
              </a:spcBef>
            </a:pPr>
            <a:r>
              <a:rPr sz="879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40</a:t>
            </a:r>
            <a:endParaRPr sz="879">
              <a:latin typeface="AppleSDGothicNeoM00"/>
              <a:cs typeface="AppleSDGothicNeoM00"/>
            </a:endParaRPr>
          </a:p>
          <a:p>
            <a:pPr>
              <a:spcBef>
                <a:spcPts val="45"/>
              </a:spcBef>
            </a:pPr>
            <a:endParaRPr sz="637">
              <a:latin typeface="AppleSDGothicNeoM00"/>
              <a:cs typeface="AppleSDGothicNeoM00"/>
            </a:endParaRPr>
          </a:p>
          <a:p>
            <a:pPr marR="3081" algn="r">
              <a:spcBef>
                <a:spcPts val="3"/>
              </a:spcBef>
            </a:pPr>
            <a:r>
              <a:rPr sz="879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35</a:t>
            </a:r>
            <a:endParaRPr sz="879">
              <a:latin typeface="AppleSDGothicNeoM00"/>
              <a:cs typeface="AppleSDGothicNeoM00"/>
            </a:endParaRPr>
          </a:p>
          <a:p>
            <a:pPr>
              <a:spcBef>
                <a:spcPts val="45"/>
              </a:spcBef>
            </a:pPr>
            <a:endParaRPr sz="637">
              <a:latin typeface="AppleSDGothicNeoM00"/>
              <a:cs typeface="AppleSDGothicNeoM00"/>
            </a:endParaRPr>
          </a:p>
          <a:p>
            <a:pPr marR="3081" algn="r">
              <a:spcBef>
                <a:spcPts val="3"/>
              </a:spcBef>
            </a:pPr>
            <a:r>
              <a:rPr sz="879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30</a:t>
            </a:r>
            <a:endParaRPr sz="879">
              <a:latin typeface="AppleSDGothicNeoM00"/>
              <a:cs typeface="AppleSDGothicNeoM00"/>
            </a:endParaRPr>
          </a:p>
          <a:p>
            <a:pPr>
              <a:spcBef>
                <a:spcPts val="45"/>
              </a:spcBef>
            </a:pPr>
            <a:endParaRPr sz="637">
              <a:latin typeface="AppleSDGothicNeoM00"/>
              <a:cs typeface="AppleSDGothicNeoM00"/>
            </a:endParaRPr>
          </a:p>
          <a:p>
            <a:pPr marR="3081" algn="r">
              <a:spcBef>
                <a:spcPts val="3"/>
              </a:spcBef>
            </a:pPr>
            <a:r>
              <a:rPr sz="879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25</a:t>
            </a:r>
            <a:endParaRPr sz="879">
              <a:latin typeface="AppleSDGothicNeoM00"/>
              <a:cs typeface="AppleSDGothicNeoM00"/>
            </a:endParaRPr>
          </a:p>
          <a:p>
            <a:pPr>
              <a:spcBef>
                <a:spcPts val="45"/>
              </a:spcBef>
            </a:pPr>
            <a:endParaRPr sz="637">
              <a:latin typeface="AppleSDGothicNeoM00"/>
              <a:cs typeface="AppleSDGothicNeoM00"/>
            </a:endParaRPr>
          </a:p>
          <a:p>
            <a:pPr marR="3466" algn="r">
              <a:spcBef>
                <a:spcPts val="3"/>
              </a:spcBef>
            </a:pPr>
            <a:r>
              <a:rPr sz="879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20</a:t>
            </a:r>
            <a:endParaRPr sz="879">
              <a:latin typeface="AppleSDGothicNeoM00"/>
              <a:cs typeface="AppleSDGothicNeoM00"/>
            </a:endParaRPr>
          </a:p>
          <a:p>
            <a:pPr>
              <a:spcBef>
                <a:spcPts val="49"/>
              </a:spcBef>
            </a:pPr>
            <a:endParaRPr sz="637">
              <a:latin typeface="AppleSDGothicNeoM00"/>
              <a:cs typeface="AppleSDGothicNeoM00"/>
            </a:endParaRPr>
          </a:p>
          <a:p>
            <a:pPr marR="3081" algn="r"/>
            <a:r>
              <a:rPr sz="879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15</a:t>
            </a:r>
            <a:endParaRPr sz="879">
              <a:latin typeface="AppleSDGothicNeoM00"/>
              <a:cs typeface="AppleSDGothicNeoM00"/>
            </a:endParaRPr>
          </a:p>
          <a:p>
            <a:pPr>
              <a:spcBef>
                <a:spcPts val="49"/>
              </a:spcBef>
            </a:pPr>
            <a:endParaRPr sz="637">
              <a:latin typeface="AppleSDGothicNeoM00"/>
              <a:cs typeface="AppleSDGothicNeoM00"/>
            </a:endParaRPr>
          </a:p>
          <a:p>
            <a:pPr marR="3081" algn="r"/>
            <a:r>
              <a:rPr sz="879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10</a:t>
            </a:r>
            <a:endParaRPr sz="879">
              <a:latin typeface="AppleSDGothicNeoM00"/>
              <a:cs typeface="AppleSDGothicNeoM00"/>
            </a:endParaRPr>
          </a:p>
          <a:p>
            <a:pPr>
              <a:spcBef>
                <a:spcPts val="49"/>
              </a:spcBef>
            </a:pPr>
            <a:endParaRPr sz="637">
              <a:latin typeface="AppleSDGothicNeoM00"/>
              <a:cs typeface="AppleSDGothicNeoM00"/>
            </a:endParaRPr>
          </a:p>
          <a:p>
            <a:pPr marR="3081" algn="r"/>
            <a:r>
              <a:rPr sz="879" spc="9" dirty="0">
                <a:solidFill>
                  <a:srgbClr val="444444"/>
                </a:solidFill>
                <a:latin typeface="AppleSDGothicNeoM00"/>
                <a:cs typeface="AppleSDGothicNeoM00"/>
              </a:rPr>
              <a:t>5</a:t>
            </a:r>
            <a:endParaRPr sz="879">
              <a:latin typeface="AppleSDGothicNeoM00"/>
              <a:cs typeface="AppleSDGothicNeoM00"/>
            </a:endParaRPr>
          </a:p>
          <a:p>
            <a:pPr>
              <a:spcBef>
                <a:spcPts val="49"/>
              </a:spcBef>
            </a:pPr>
            <a:endParaRPr sz="637">
              <a:latin typeface="AppleSDGothicNeoM00"/>
              <a:cs typeface="AppleSDGothicNeoM00"/>
            </a:endParaRPr>
          </a:p>
          <a:p>
            <a:pPr marR="3081" algn="r"/>
            <a:r>
              <a:rPr sz="879" spc="12" dirty="0">
                <a:solidFill>
                  <a:srgbClr val="444444"/>
                </a:solidFill>
                <a:latin typeface="AppleSDGothicNeoM00"/>
                <a:cs typeface="AppleSDGothicNeoM00"/>
              </a:rPr>
              <a:t>0</a:t>
            </a:r>
            <a:endParaRPr sz="879">
              <a:latin typeface="AppleSDGothicNeoM00"/>
              <a:cs typeface="AppleSDGothicNeoM0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3700" y="2601965"/>
            <a:ext cx="315753" cy="31529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001" b="1" spc="-27" dirty="0">
                <a:solidFill>
                  <a:srgbClr val="FB6159"/>
                </a:solidFill>
                <a:latin typeface="나눔스퀘어OTF Bold"/>
                <a:cs typeface="나눔스퀘어OTF Bold"/>
              </a:rPr>
              <a:t>03</a:t>
            </a:r>
            <a:endParaRPr sz="2001">
              <a:latin typeface="나눔스퀘어OTF Bold"/>
              <a:cs typeface="나눔스퀘어OTF 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3700" y="2957541"/>
            <a:ext cx="1998870" cy="62326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4002" spc="-273" dirty="0">
                <a:solidFill>
                  <a:srgbClr val="272727"/>
                </a:solidFill>
              </a:rPr>
              <a:t>Scale-</a:t>
            </a:r>
            <a:r>
              <a:rPr sz="4002" spc="-367" dirty="0">
                <a:solidFill>
                  <a:srgbClr val="272727"/>
                </a:solidFill>
              </a:rPr>
              <a:t>Up</a:t>
            </a:r>
            <a:endParaRPr sz="4002"/>
          </a:p>
        </p:txBody>
      </p:sp>
      <p:sp>
        <p:nvSpPr>
          <p:cNvPr id="4" name="object 4"/>
          <p:cNvSpPr/>
          <p:nvPr/>
        </p:nvSpPr>
        <p:spPr>
          <a:xfrm>
            <a:off x="2622794" y="3320817"/>
            <a:ext cx="9188026" cy="0"/>
          </a:xfrm>
          <a:custGeom>
            <a:avLst/>
            <a:gdLst/>
            <a:ahLst/>
            <a:cxnLst/>
            <a:rect l="l" t="t" r="r" b="b"/>
            <a:pathLst>
              <a:path w="15151735">
                <a:moveTo>
                  <a:pt x="0" y="0"/>
                </a:moveTo>
                <a:lnTo>
                  <a:pt x="15151371" y="0"/>
                </a:lnTo>
              </a:path>
            </a:pathLst>
          </a:custGeom>
          <a:ln w="20941">
            <a:solidFill>
              <a:srgbClr val="FB615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8788" y="481214"/>
            <a:ext cx="1601098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  <a:tabLst>
                <a:tab pos="883722" algn="l"/>
              </a:tabLst>
            </a:pPr>
            <a:r>
              <a:rPr sz="1486" b="1" spc="-97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Scale-</a:t>
            </a:r>
            <a:r>
              <a:rPr sz="1486" b="1" spc="-21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Up</a:t>
            </a:r>
            <a:r>
              <a:rPr sz="1486" b="1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	</a:t>
            </a:r>
            <a:r>
              <a:rPr sz="1486" dirty="0">
                <a:solidFill>
                  <a:srgbClr val="272727"/>
                </a:solidFill>
                <a:latin typeface="AppleSDGothicNeoM00"/>
                <a:cs typeface="AppleSDGothicNeoM00"/>
              </a:rPr>
              <a:t>시장</a:t>
            </a:r>
            <a:r>
              <a:rPr sz="1486" spc="3" dirty="0">
                <a:solidFill>
                  <a:srgbClr val="272727"/>
                </a:solidFill>
                <a:latin typeface="AppleSDGothicNeoM00"/>
                <a:cs typeface="AppleSDGothicNeoM00"/>
              </a:rPr>
              <a:t> </a:t>
            </a:r>
            <a:r>
              <a:rPr sz="1486" spc="-15" dirty="0">
                <a:solidFill>
                  <a:srgbClr val="272727"/>
                </a:solidFill>
                <a:latin typeface="AppleSDGothicNeoM00"/>
                <a:cs typeface="AppleSDGothicNeoM00"/>
              </a:rPr>
              <a:t>진입</a:t>
            </a:r>
            <a:endParaRPr sz="1486">
              <a:latin typeface="AppleSDGothicNeoM00"/>
              <a:cs typeface="AppleSDGothicNeoM0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402" y="507964"/>
            <a:ext cx="38121" cy="203314"/>
          </a:xfrm>
          <a:custGeom>
            <a:avLst/>
            <a:gdLst/>
            <a:ahLst/>
            <a:cxnLst/>
            <a:rect l="l" t="t" r="r" b="b"/>
            <a:pathLst>
              <a:path w="62865" h="335280">
                <a:moveTo>
                  <a:pt x="62825" y="0"/>
                </a:moveTo>
                <a:lnTo>
                  <a:pt x="0" y="0"/>
                </a:lnTo>
                <a:lnTo>
                  <a:pt x="0" y="335068"/>
                </a:lnTo>
                <a:lnTo>
                  <a:pt x="62825" y="335068"/>
                </a:lnTo>
                <a:lnTo>
                  <a:pt x="62825" y="0"/>
                </a:lnTo>
                <a:close/>
              </a:path>
            </a:pathLst>
          </a:custGeom>
          <a:solidFill>
            <a:srgbClr val="FB615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14775" y="1262071"/>
            <a:ext cx="8679017" cy="460148"/>
          </a:xfrm>
          <a:prstGeom prst="rect">
            <a:avLst/>
          </a:prstGeom>
        </p:spPr>
        <p:txBody>
          <a:bodyPr vert="horz" wrap="square" lIns="0" tIns="44535" rIns="0" bIns="0" rtlCol="0">
            <a:spAutoFit/>
          </a:bodyPr>
          <a:lstStyle/>
          <a:p>
            <a:pPr marL="909521" algn="l">
              <a:spcBef>
                <a:spcPts val="61"/>
              </a:spcBef>
            </a:pPr>
            <a:r>
              <a:rPr lang="en-US" spc="-261" dirty="0"/>
              <a:t>        </a:t>
            </a:r>
            <a:r>
              <a:rPr spc="-261" dirty="0" err="1"/>
              <a:t>판매처</a:t>
            </a:r>
            <a:r>
              <a:rPr spc="-85" dirty="0"/>
              <a:t> </a:t>
            </a:r>
            <a:r>
              <a:rPr spc="-261" dirty="0"/>
              <a:t>농가</a:t>
            </a:r>
            <a:r>
              <a:rPr spc="-85" dirty="0"/>
              <a:t> </a:t>
            </a:r>
            <a:r>
              <a:rPr spc="-278" dirty="0"/>
              <a:t>5개</a:t>
            </a:r>
            <a:r>
              <a:rPr spc="-124" dirty="0"/>
              <a:t> </a:t>
            </a:r>
            <a:r>
              <a:rPr dirty="0">
                <a:latin typeface="AppleSDGothicNeoSB00"/>
                <a:cs typeface="AppleSDGothicNeoSB00"/>
              </a:rPr>
              <a:t>네트워크</a:t>
            </a:r>
            <a:r>
              <a:rPr spc="-143" dirty="0">
                <a:latin typeface="AppleSDGothicNeoSB00"/>
                <a:cs typeface="AppleSDGothicNeoSB00"/>
              </a:rPr>
              <a:t> </a:t>
            </a:r>
            <a:r>
              <a:rPr dirty="0">
                <a:latin typeface="AppleSDGothicNeoSB00"/>
                <a:cs typeface="AppleSDGothicNeoSB00"/>
              </a:rPr>
              <a:t>보유,</a:t>
            </a:r>
            <a:r>
              <a:rPr spc="-36" dirty="0">
                <a:latin typeface="AppleSDGothicNeoSB00"/>
                <a:cs typeface="AppleSDGothicNeoSB00"/>
              </a:rPr>
              <a:t> </a:t>
            </a:r>
            <a:r>
              <a:rPr dirty="0">
                <a:latin typeface="AppleSDGothicNeoSB00"/>
                <a:cs typeface="AppleSDGothicNeoSB00"/>
              </a:rPr>
              <a:t>긍정적</a:t>
            </a:r>
            <a:r>
              <a:rPr spc="-39" dirty="0">
                <a:latin typeface="AppleSDGothicNeoSB00"/>
                <a:cs typeface="AppleSDGothicNeoSB00"/>
              </a:rPr>
              <a:t> </a:t>
            </a:r>
            <a:r>
              <a:rPr spc="-15" dirty="0">
                <a:latin typeface="AppleSDGothicNeoSB00"/>
                <a:cs typeface="AppleSDGothicNeoSB00"/>
              </a:rPr>
              <a:t>반응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749784" y="2425529"/>
            <a:ext cx="2222593" cy="2222593"/>
            <a:chOff x="4533893" y="3999878"/>
            <a:chExt cx="3665220" cy="36652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3893" y="3999878"/>
              <a:ext cx="3664809" cy="36648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43311" y="4167412"/>
              <a:ext cx="3245974" cy="32459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743311" y="4167412"/>
              <a:ext cx="3246120" cy="3246120"/>
            </a:xfrm>
            <a:custGeom>
              <a:avLst/>
              <a:gdLst/>
              <a:ahLst/>
              <a:cxnLst/>
              <a:rect l="l" t="t" r="r" b="b"/>
              <a:pathLst>
                <a:path w="3246120" h="3246120">
                  <a:moveTo>
                    <a:pt x="1622987" y="0"/>
                  </a:moveTo>
                  <a:lnTo>
                    <a:pt x="1575134" y="691"/>
                  </a:lnTo>
                  <a:lnTo>
                    <a:pt x="1527624" y="2755"/>
                  </a:lnTo>
                  <a:lnTo>
                    <a:pt x="1480477" y="6170"/>
                  </a:lnTo>
                  <a:lnTo>
                    <a:pt x="1433712" y="10919"/>
                  </a:lnTo>
                  <a:lnTo>
                    <a:pt x="1387348" y="16981"/>
                  </a:lnTo>
                  <a:lnTo>
                    <a:pt x="1341404" y="24339"/>
                  </a:lnTo>
                  <a:lnTo>
                    <a:pt x="1295899" y="32973"/>
                  </a:lnTo>
                  <a:lnTo>
                    <a:pt x="1250851" y="42864"/>
                  </a:lnTo>
                  <a:lnTo>
                    <a:pt x="1206281" y="53993"/>
                  </a:lnTo>
                  <a:lnTo>
                    <a:pt x="1162206" y="66341"/>
                  </a:lnTo>
                  <a:lnTo>
                    <a:pt x="1118646" y="79889"/>
                  </a:lnTo>
                  <a:lnTo>
                    <a:pt x="1075621" y="94618"/>
                  </a:lnTo>
                  <a:lnTo>
                    <a:pt x="1033148" y="110508"/>
                  </a:lnTo>
                  <a:lnTo>
                    <a:pt x="991247" y="127542"/>
                  </a:lnTo>
                  <a:lnTo>
                    <a:pt x="949938" y="145700"/>
                  </a:lnTo>
                  <a:lnTo>
                    <a:pt x="909239" y="164962"/>
                  </a:lnTo>
                  <a:lnTo>
                    <a:pt x="869168" y="185310"/>
                  </a:lnTo>
                  <a:lnTo>
                    <a:pt x="829746" y="206725"/>
                  </a:lnTo>
                  <a:lnTo>
                    <a:pt x="790992" y="229188"/>
                  </a:lnTo>
                  <a:lnTo>
                    <a:pt x="752923" y="252679"/>
                  </a:lnTo>
                  <a:lnTo>
                    <a:pt x="715560" y="277181"/>
                  </a:lnTo>
                  <a:lnTo>
                    <a:pt x="678921" y="302672"/>
                  </a:lnTo>
                  <a:lnTo>
                    <a:pt x="643025" y="329136"/>
                  </a:lnTo>
                  <a:lnTo>
                    <a:pt x="607892" y="356552"/>
                  </a:lnTo>
                  <a:lnTo>
                    <a:pt x="573540" y="384902"/>
                  </a:lnTo>
                  <a:lnTo>
                    <a:pt x="539988" y="414166"/>
                  </a:lnTo>
                  <a:lnTo>
                    <a:pt x="507256" y="444326"/>
                  </a:lnTo>
                  <a:lnTo>
                    <a:pt x="475362" y="475362"/>
                  </a:lnTo>
                  <a:lnTo>
                    <a:pt x="444326" y="507256"/>
                  </a:lnTo>
                  <a:lnTo>
                    <a:pt x="414166" y="539988"/>
                  </a:lnTo>
                  <a:lnTo>
                    <a:pt x="384902" y="573540"/>
                  </a:lnTo>
                  <a:lnTo>
                    <a:pt x="356552" y="607892"/>
                  </a:lnTo>
                  <a:lnTo>
                    <a:pt x="329136" y="643025"/>
                  </a:lnTo>
                  <a:lnTo>
                    <a:pt x="302672" y="678921"/>
                  </a:lnTo>
                  <a:lnTo>
                    <a:pt x="277181" y="715560"/>
                  </a:lnTo>
                  <a:lnTo>
                    <a:pt x="252679" y="752923"/>
                  </a:lnTo>
                  <a:lnTo>
                    <a:pt x="229188" y="790992"/>
                  </a:lnTo>
                  <a:lnTo>
                    <a:pt x="206725" y="829746"/>
                  </a:lnTo>
                  <a:lnTo>
                    <a:pt x="185310" y="869168"/>
                  </a:lnTo>
                  <a:lnTo>
                    <a:pt x="164962" y="909239"/>
                  </a:lnTo>
                  <a:lnTo>
                    <a:pt x="145700" y="949938"/>
                  </a:lnTo>
                  <a:lnTo>
                    <a:pt x="127542" y="991247"/>
                  </a:lnTo>
                  <a:lnTo>
                    <a:pt x="110508" y="1033148"/>
                  </a:lnTo>
                  <a:lnTo>
                    <a:pt x="94618" y="1075621"/>
                  </a:lnTo>
                  <a:lnTo>
                    <a:pt x="79889" y="1118646"/>
                  </a:lnTo>
                  <a:lnTo>
                    <a:pt x="66341" y="1162206"/>
                  </a:lnTo>
                  <a:lnTo>
                    <a:pt x="53993" y="1206281"/>
                  </a:lnTo>
                  <a:lnTo>
                    <a:pt x="42864" y="1250851"/>
                  </a:lnTo>
                  <a:lnTo>
                    <a:pt x="32973" y="1295899"/>
                  </a:lnTo>
                  <a:lnTo>
                    <a:pt x="24339" y="1341404"/>
                  </a:lnTo>
                  <a:lnTo>
                    <a:pt x="16981" y="1387348"/>
                  </a:lnTo>
                  <a:lnTo>
                    <a:pt x="10919" y="1433712"/>
                  </a:lnTo>
                  <a:lnTo>
                    <a:pt x="6170" y="1480477"/>
                  </a:lnTo>
                  <a:lnTo>
                    <a:pt x="2755" y="1527624"/>
                  </a:lnTo>
                  <a:lnTo>
                    <a:pt x="691" y="1575134"/>
                  </a:lnTo>
                  <a:lnTo>
                    <a:pt x="0" y="1622987"/>
                  </a:lnTo>
                  <a:lnTo>
                    <a:pt x="691" y="1670840"/>
                  </a:lnTo>
                  <a:lnTo>
                    <a:pt x="2755" y="1718349"/>
                  </a:lnTo>
                  <a:lnTo>
                    <a:pt x="6170" y="1765496"/>
                  </a:lnTo>
                  <a:lnTo>
                    <a:pt x="10919" y="1812261"/>
                  </a:lnTo>
                  <a:lnTo>
                    <a:pt x="16981" y="1858625"/>
                  </a:lnTo>
                  <a:lnTo>
                    <a:pt x="24339" y="1904569"/>
                  </a:lnTo>
                  <a:lnTo>
                    <a:pt x="32973" y="1950075"/>
                  </a:lnTo>
                  <a:lnTo>
                    <a:pt x="42864" y="1995122"/>
                  </a:lnTo>
                  <a:lnTo>
                    <a:pt x="53993" y="2039693"/>
                  </a:lnTo>
                  <a:lnTo>
                    <a:pt x="66341" y="2083768"/>
                  </a:lnTo>
                  <a:lnTo>
                    <a:pt x="79889" y="2127327"/>
                  </a:lnTo>
                  <a:lnTo>
                    <a:pt x="94618" y="2170353"/>
                  </a:lnTo>
                  <a:lnTo>
                    <a:pt x="110508" y="2212825"/>
                  </a:lnTo>
                  <a:lnTo>
                    <a:pt x="127542" y="2254726"/>
                  </a:lnTo>
                  <a:lnTo>
                    <a:pt x="145700" y="2296035"/>
                  </a:lnTo>
                  <a:lnTo>
                    <a:pt x="164962" y="2336735"/>
                  </a:lnTo>
                  <a:lnTo>
                    <a:pt x="185310" y="2376805"/>
                  </a:lnTo>
                  <a:lnTo>
                    <a:pt x="206725" y="2416227"/>
                  </a:lnTo>
                  <a:lnTo>
                    <a:pt x="229188" y="2454982"/>
                  </a:lnTo>
                  <a:lnTo>
                    <a:pt x="252679" y="2493050"/>
                  </a:lnTo>
                  <a:lnTo>
                    <a:pt x="277181" y="2530414"/>
                  </a:lnTo>
                  <a:lnTo>
                    <a:pt x="302672" y="2567053"/>
                  </a:lnTo>
                  <a:lnTo>
                    <a:pt x="329136" y="2602948"/>
                  </a:lnTo>
                  <a:lnTo>
                    <a:pt x="356552" y="2638082"/>
                  </a:lnTo>
                  <a:lnTo>
                    <a:pt x="384902" y="2672434"/>
                  </a:lnTo>
                  <a:lnTo>
                    <a:pt x="414166" y="2705986"/>
                  </a:lnTo>
                  <a:lnTo>
                    <a:pt x="444326" y="2738718"/>
                  </a:lnTo>
                  <a:lnTo>
                    <a:pt x="475362" y="2770611"/>
                  </a:lnTo>
                  <a:lnTo>
                    <a:pt x="507256" y="2801648"/>
                  </a:lnTo>
                  <a:lnTo>
                    <a:pt x="539988" y="2831808"/>
                  </a:lnTo>
                  <a:lnTo>
                    <a:pt x="573540" y="2861072"/>
                  </a:lnTo>
                  <a:lnTo>
                    <a:pt x="607892" y="2889421"/>
                  </a:lnTo>
                  <a:lnTo>
                    <a:pt x="643025" y="2916838"/>
                  </a:lnTo>
                  <a:lnTo>
                    <a:pt x="678921" y="2943301"/>
                  </a:lnTo>
                  <a:lnTo>
                    <a:pt x="715560" y="2968793"/>
                  </a:lnTo>
                  <a:lnTo>
                    <a:pt x="752923" y="2993294"/>
                  </a:lnTo>
                  <a:lnTo>
                    <a:pt x="790992" y="3016785"/>
                  </a:lnTo>
                  <a:lnTo>
                    <a:pt x="829746" y="3039248"/>
                  </a:lnTo>
                  <a:lnTo>
                    <a:pt x="869168" y="3060663"/>
                  </a:lnTo>
                  <a:lnTo>
                    <a:pt x="909239" y="3081011"/>
                  </a:lnTo>
                  <a:lnTo>
                    <a:pt x="949938" y="3100274"/>
                  </a:lnTo>
                  <a:lnTo>
                    <a:pt x="991247" y="3118431"/>
                  </a:lnTo>
                  <a:lnTo>
                    <a:pt x="1033148" y="3135465"/>
                  </a:lnTo>
                  <a:lnTo>
                    <a:pt x="1075621" y="3151356"/>
                  </a:lnTo>
                  <a:lnTo>
                    <a:pt x="1118646" y="3166085"/>
                  </a:lnTo>
                  <a:lnTo>
                    <a:pt x="1162206" y="3179633"/>
                  </a:lnTo>
                  <a:lnTo>
                    <a:pt x="1206281" y="3191981"/>
                  </a:lnTo>
                  <a:lnTo>
                    <a:pt x="1250851" y="3203110"/>
                  </a:lnTo>
                  <a:lnTo>
                    <a:pt x="1295899" y="3213001"/>
                  </a:lnTo>
                  <a:lnTo>
                    <a:pt x="1341404" y="3221634"/>
                  </a:lnTo>
                  <a:lnTo>
                    <a:pt x="1387348" y="3228992"/>
                  </a:lnTo>
                  <a:lnTo>
                    <a:pt x="1433712" y="3235055"/>
                  </a:lnTo>
                  <a:lnTo>
                    <a:pt x="1480477" y="3239803"/>
                  </a:lnTo>
                  <a:lnTo>
                    <a:pt x="1527624" y="3243219"/>
                  </a:lnTo>
                  <a:lnTo>
                    <a:pt x="1575134" y="3245282"/>
                  </a:lnTo>
                  <a:lnTo>
                    <a:pt x="1622987" y="3245974"/>
                  </a:lnTo>
                  <a:lnTo>
                    <a:pt x="1670840" y="3245282"/>
                  </a:lnTo>
                  <a:lnTo>
                    <a:pt x="1718349" y="3243219"/>
                  </a:lnTo>
                  <a:lnTo>
                    <a:pt x="1765496" y="3239803"/>
                  </a:lnTo>
                  <a:lnTo>
                    <a:pt x="1812261" y="3235055"/>
                  </a:lnTo>
                  <a:lnTo>
                    <a:pt x="1858625" y="3228992"/>
                  </a:lnTo>
                  <a:lnTo>
                    <a:pt x="1904569" y="3221634"/>
                  </a:lnTo>
                  <a:lnTo>
                    <a:pt x="1950075" y="3213001"/>
                  </a:lnTo>
                  <a:lnTo>
                    <a:pt x="1995122" y="3203110"/>
                  </a:lnTo>
                  <a:lnTo>
                    <a:pt x="2039693" y="3191981"/>
                  </a:lnTo>
                  <a:lnTo>
                    <a:pt x="2083768" y="3179633"/>
                  </a:lnTo>
                  <a:lnTo>
                    <a:pt x="2127327" y="3166085"/>
                  </a:lnTo>
                  <a:lnTo>
                    <a:pt x="2170353" y="3151356"/>
                  </a:lnTo>
                  <a:lnTo>
                    <a:pt x="2212825" y="3135465"/>
                  </a:lnTo>
                  <a:lnTo>
                    <a:pt x="2254726" y="3118431"/>
                  </a:lnTo>
                  <a:lnTo>
                    <a:pt x="2296035" y="3100274"/>
                  </a:lnTo>
                  <a:lnTo>
                    <a:pt x="2336735" y="3081011"/>
                  </a:lnTo>
                  <a:lnTo>
                    <a:pt x="2376805" y="3060663"/>
                  </a:lnTo>
                  <a:lnTo>
                    <a:pt x="2416227" y="3039248"/>
                  </a:lnTo>
                  <a:lnTo>
                    <a:pt x="2454982" y="3016785"/>
                  </a:lnTo>
                  <a:lnTo>
                    <a:pt x="2493050" y="2993294"/>
                  </a:lnTo>
                  <a:lnTo>
                    <a:pt x="2530414" y="2968793"/>
                  </a:lnTo>
                  <a:lnTo>
                    <a:pt x="2567053" y="2943301"/>
                  </a:lnTo>
                  <a:lnTo>
                    <a:pt x="2602948" y="2916838"/>
                  </a:lnTo>
                  <a:lnTo>
                    <a:pt x="2638082" y="2889421"/>
                  </a:lnTo>
                  <a:lnTo>
                    <a:pt x="2672434" y="2861072"/>
                  </a:lnTo>
                  <a:lnTo>
                    <a:pt x="2705986" y="2831808"/>
                  </a:lnTo>
                  <a:lnTo>
                    <a:pt x="2738718" y="2801648"/>
                  </a:lnTo>
                  <a:lnTo>
                    <a:pt x="2770611" y="2770611"/>
                  </a:lnTo>
                  <a:lnTo>
                    <a:pt x="2801648" y="2738718"/>
                  </a:lnTo>
                  <a:lnTo>
                    <a:pt x="2831808" y="2705986"/>
                  </a:lnTo>
                  <a:lnTo>
                    <a:pt x="2861072" y="2672434"/>
                  </a:lnTo>
                  <a:lnTo>
                    <a:pt x="2889421" y="2638082"/>
                  </a:lnTo>
                  <a:lnTo>
                    <a:pt x="2916838" y="2602948"/>
                  </a:lnTo>
                  <a:lnTo>
                    <a:pt x="2943301" y="2567053"/>
                  </a:lnTo>
                  <a:lnTo>
                    <a:pt x="2968793" y="2530414"/>
                  </a:lnTo>
                  <a:lnTo>
                    <a:pt x="2993294" y="2493050"/>
                  </a:lnTo>
                  <a:lnTo>
                    <a:pt x="3016785" y="2454982"/>
                  </a:lnTo>
                  <a:lnTo>
                    <a:pt x="3039248" y="2416227"/>
                  </a:lnTo>
                  <a:lnTo>
                    <a:pt x="3060663" y="2376805"/>
                  </a:lnTo>
                  <a:lnTo>
                    <a:pt x="3081011" y="2336735"/>
                  </a:lnTo>
                  <a:lnTo>
                    <a:pt x="3100274" y="2296035"/>
                  </a:lnTo>
                  <a:lnTo>
                    <a:pt x="3118431" y="2254726"/>
                  </a:lnTo>
                  <a:lnTo>
                    <a:pt x="3135465" y="2212825"/>
                  </a:lnTo>
                  <a:lnTo>
                    <a:pt x="3151356" y="2170353"/>
                  </a:lnTo>
                  <a:lnTo>
                    <a:pt x="3166085" y="2127327"/>
                  </a:lnTo>
                  <a:lnTo>
                    <a:pt x="3179633" y="2083768"/>
                  </a:lnTo>
                  <a:lnTo>
                    <a:pt x="3191981" y="2039693"/>
                  </a:lnTo>
                  <a:lnTo>
                    <a:pt x="3203110" y="1995122"/>
                  </a:lnTo>
                  <a:lnTo>
                    <a:pt x="3213001" y="1950075"/>
                  </a:lnTo>
                  <a:lnTo>
                    <a:pt x="3221634" y="1904569"/>
                  </a:lnTo>
                  <a:lnTo>
                    <a:pt x="3228992" y="1858625"/>
                  </a:lnTo>
                  <a:lnTo>
                    <a:pt x="3235055" y="1812261"/>
                  </a:lnTo>
                  <a:lnTo>
                    <a:pt x="3239803" y="1765496"/>
                  </a:lnTo>
                  <a:lnTo>
                    <a:pt x="3243219" y="1718349"/>
                  </a:lnTo>
                  <a:lnTo>
                    <a:pt x="3245282" y="1670840"/>
                  </a:lnTo>
                  <a:lnTo>
                    <a:pt x="3245974" y="1622987"/>
                  </a:lnTo>
                  <a:lnTo>
                    <a:pt x="3245282" y="1575134"/>
                  </a:lnTo>
                  <a:lnTo>
                    <a:pt x="3243219" y="1527624"/>
                  </a:lnTo>
                  <a:lnTo>
                    <a:pt x="3239803" y="1480477"/>
                  </a:lnTo>
                  <a:lnTo>
                    <a:pt x="3235055" y="1433712"/>
                  </a:lnTo>
                  <a:lnTo>
                    <a:pt x="3228992" y="1387348"/>
                  </a:lnTo>
                  <a:lnTo>
                    <a:pt x="3221634" y="1341404"/>
                  </a:lnTo>
                  <a:lnTo>
                    <a:pt x="3213001" y="1295899"/>
                  </a:lnTo>
                  <a:lnTo>
                    <a:pt x="3203110" y="1250851"/>
                  </a:lnTo>
                  <a:lnTo>
                    <a:pt x="3191981" y="1206281"/>
                  </a:lnTo>
                  <a:lnTo>
                    <a:pt x="3179633" y="1162206"/>
                  </a:lnTo>
                  <a:lnTo>
                    <a:pt x="3166085" y="1118646"/>
                  </a:lnTo>
                  <a:lnTo>
                    <a:pt x="3151356" y="1075621"/>
                  </a:lnTo>
                  <a:lnTo>
                    <a:pt x="3135465" y="1033148"/>
                  </a:lnTo>
                  <a:lnTo>
                    <a:pt x="3118431" y="991247"/>
                  </a:lnTo>
                  <a:lnTo>
                    <a:pt x="3100274" y="949938"/>
                  </a:lnTo>
                  <a:lnTo>
                    <a:pt x="3081011" y="909239"/>
                  </a:lnTo>
                  <a:lnTo>
                    <a:pt x="3060663" y="869168"/>
                  </a:lnTo>
                  <a:lnTo>
                    <a:pt x="3039248" y="829746"/>
                  </a:lnTo>
                  <a:lnTo>
                    <a:pt x="3016785" y="790992"/>
                  </a:lnTo>
                  <a:lnTo>
                    <a:pt x="2993294" y="752923"/>
                  </a:lnTo>
                  <a:lnTo>
                    <a:pt x="2968793" y="715560"/>
                  </a:lnTo>
                  <a:lnTo>
                    <a:pt x="2943301" y="678921"/>
                  </a:lnTo>
                  <a:lnTo>
                    <a:pt x="2916838" y="643025"/>
                  </a:lnTo>
                  <a:lnTo>
                    <a:pt x="2889421" y="607892"/>
                  </a:lnTo>
                  <a:lnTo>
                    <a:pt x="2861072" y="573540"/>
                  </a:lnTo>
                  <a:lnTo>
                    <a:pt x="2831808" y="539988"/>
                  </a:lnTo>
                  <a:lnTo>
                    <a:pt x="2801648" y="507256"/>
                  </a:lnTo>
                  <a:lnTo>
                    <a:pt x="2770611" y="475362"/>
                  </a:lnTo>
                  <a:lnTo>
                    <a:pt x="2738718" y="444326"/>
                  </a:lnTo>
                  <a:lnTo>
                    <a:pt x="2705986" y="414166"/>
                  </a:lnTo>
                  <a:lnTo>
                    <a:pt x="2672434" y="384902"/>
                  </a:lnTo>
                  <a:lnTo>
                    <a:pt x="2638082" y="356552"/>
                  </a:lnTo>
                  <a:lnTo>
                    <a:pt x="2602948" y="329136"/>
                  </a:lnTo>
                  <a:lnTo>
                    <a:pt x="2567053" y="302672"/>
                  </a:lnTo>
                  <a:lnTo>
                    <a:pt x="2530414" y="277181"/>
                  </a:lnTo>
                  <a:lnTo>
                    <a:pt x="2493050" y="252679"/>
                  </a:lnTo>
                  <a:lnTo>
                    <a:pt x="2454982" y="229188"/>
                  </a:lnTo>
                  <a:lnTo>
                    <a:pt x="2416227" y="206725"/>
                  </a:lnTo>
                  <a:lnTo>
                    <a:pt x="2376805" y="185310"/>
                  </a:lnTo>
                  <a:lnTo>
                    <a:pt x="2336735" y="164962"/>
                  </a:lnTo>
                  <a:lnTo>
                    <a:pt x="2296035" y="145700"/>
                  </a:lnTo>
                  <a:lnTo>
                    <a:pt x="2254726" y="127542"/>
                  </a:lnTo>
                  <a:lnTo>
                    <a:pt x="2212825" y="110508"/>
                  </a:lnTo>
                  <a:lnTo>
                    <a:pt x="2170353" y="94618"/>
                  </a:lnTo>
                  <a:lnTo>
                    <a:pt x="2127327" y="79889"/>
                  </a:lnTo>
                  <a:lnTo>
                    <a:pt x="2083768" y="66341"/>
                  </a:lnTo>
                  <a:lnTo>
                    <a:pt x="2039693" y="53993"/>
                  </a:lnTo>
                  <a:lnTo>
                    <a:pt x="1995122" y="42864"/>
                  </a:lnTo>
                  <a:lnTo>
                    <a:pt x="1950075" y="32973"/>
                  </a:lnTo>
                  <a:lnTo>
                    <a:pt x="1904569" y="24339"/>
                  </a:lnTo>
                  <a:lnTo>
                    <a:pt x="1858625" y="16981"/>
                  </a:lnTo>
                  <a:lnTo>
                    <a:pt x="1812261" y="10919"/>
                  </a:lnTo>
                  <a:lnTo>
                    <a:pt x="1765496" y="6170"/>
                  </a:lnTo>
                  <a:lnTo>
                    <a:pt x="1718349" y="2755"/>
                  </a:lnTo>
                  <a:lnTo>
                    <a:pt x="1670840" y="691"/>
                  </a:lnTo>
                  <a:lnTo>
                    <a:pt x="1622987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333188" y="3306766"/>
            <a:ext cx="1055847" cy="34564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2183" b="1" spc="-33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청송</a:t>
            </a:r>
            <a:r>
              <a:rPr sz="2183" b="1" spc="-103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 </a:t>
            </a:r>
            <a:r>
              <a:rPr sz="2183" b="1" spc="-55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자두</a:t>
            </a:r>
            <a:endParaRPr sz="2183">
              <a:latin typeface="나눔스퀘어OTF Bold"/>
              <a:cs typeface="나눔스퀘어OTF Bol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219871" y="2425529"/>
            <a:ext cx="2222593" cy="2222593"/>
            <a:chOff x="11905396" y="3999878"/>
            <a:chExt cx="3665220" cy="366522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05396" y="3999878"/>
              <a:ext cx="3664809" cy="36648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14814" y="4167412"/>
              <a:ext cx="3245974" cy="324597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114813" y="4167412"/>
              <a:ext cx="3246120" cy="3246120"/>
            </a:xfrm>
            <a:custGeom>
              <a:avLst/>
              <a:gdLst/>
              <a:ahLst/>
              <a:cxnLst/>
              <a:rect l="l" t="t" r="r" b="b"/>
              <a:pathLst>
                <a:path w="3246119" h="3246120">
                  <a:moveTo>
                    <a:pt x="1622987" y="0"/>
                  </a:moveTo>
                  <a:lnTo>
                    <a:pt x="1575134" y="691"/>
                  </a:lnTo>
                  <a:lnTo>
                    <a:pt x="1527624" y="2755"/>
                  </a:lnTo>
                  <a:lnTo>
                    <a:pt x="1480477" y="6170"/>
                  </a:lnTo>
                  <a:lnTo>
                    <a:pt x="1433712" y="10919"/>
                  </a:lnTo>
                  <a:lnTo>
                    <a:pt x="1387348" y="16981"/>
                  </a:lnTo>
                  <a:lnTo>
                    <a:pt x="1341404" y="24339"/>
                  </a:lnTo>
                  <a:lnTo>
                    <a:pt x="1295899" y="32973"/>
                  </a:lnTo>
                  <a:lnTo>
                    <a:pt x="1250851" y="42864"/>
                  </a:lnTo>
                  <a:lnTo>
                    <a:pt x="1206281" y="53993"/>
                  </a:lnTo>
                  <a:lnTo>
                    <a:pt x="1162206" y="66341"/>
                  </a:lnTo>
                  <a:lnTo>
                    <a:pt x="1118646" y="79889"/>
                  </a:lnTo>
                  <a:lnTo>
                    <a:pt x="1075621" y="94618"/>
                  </a:lnTo>
                  <a:lnTo>
                    <a:pt x="1033148" y="110508"/>
                  </a:lnTo>
                  <a:lnTo>
                    <a:pt x="991247" y="127542"/>
                  </a:lnTo>
                  <a:lnTo>
                    <a:pt x="949938" y="145700"/>
                  </a:lnTo>
                  <a:lnTo>
                    <a:pt x="909239" y="164962"/>
                  </a:lnTo>
                  <a:lnTo>
                    <a:pt x="869168" y="185310"/>
                  </a:lnTo>
                  <a:lnTo>
                    <a:pt x="829746" y="206725"/>
                  </a:lnTo>
                  <a:lnTo>
                    <a:pt x="790992" y="229188"/>
                  </a:lnTo>
                  <a:lnTo>
                    <a:pt x="752923" y="252679"/>
                  </a:lnTo>
                  <a:lnTo>
                    <a:pt x="715560" y="277181"/>
                  </a:lnTo>
                  <a:lnTo>
                    <a:pt x="678921" y="302672"/>
                  </a:lnTo>
                  <a:lnTo>
                    <a:pt x="643025" y="329136"/>
                  </a:lnTo>
                  <a:lnTo>
                    <a:pt x="607892" y="356552"/>
                  </a:lnTo>
                  <a:lnTo>
                    <a:pt x="573540" y="384902"/>
                  </a:lnTo>
                  <a:lnTo>
                    <a:pt x="539988" y="414166"/>
                  </a:lnTo>
                  <a:lnTo>
                    <a:pt x="507256" y="444326"/>
                  </a:lnTo>
                  <a:lnTo>
                    <a:pt x="475362" y="475362"/>
                  </a:lnTo>
                  <a:lnTo>
                    <a:pt x="444326" y="507256"/>
                  </a:lnTo>
                  <a:lnTo>
                    <a:pt x="414166" y="539988"/>
                  </a:lnTo>
                  <a:lnTo>
                    <a:pt x="384902" y="573540"/>
                  </a:lnTo>
                  <a:lnTo>
                    <a:pt x="356552" y="607892"/>
                  </a:lnTo>
                  <a:lnTo>
                    <a:pt x="329136" y="643025"/>
                  </a:lnTo>
                  <a:lnTo>
                    <a:pt x="302672" y="678921"/>
                  </a:lnTo>
                  <a:lnTo>
                    <a:pt x="277181" y="715560"/>
                  </a:lnTo>
                  <a:lnTo>
                    <a:pt x="252679" y="752923"/>
                  </a:lnTo>
                  <a:lnTo>
                    <a:pt x="229188" y="790992"/>
                  </a:lnTo>
                  <a:lnTo>
                    <a:pt x="206725" y="829746"/>
                  </a:lnTo>
                  <a:lnTo>
                    <a:pt x="185310" y="869168"/>
                  </a:lnTo>
                  <a:lnTo>
                    <a:pt x="164962" y="909239"/>
                  </a:lnTo>
                  <a:lnTo>
                    <a:pt x="145700" y="949938"/>
                  </a:lnTo>
                  <a:lnTo>
                    <a:pt x="127542" y="991247"/>
                  </a:lnTo>
                  <a:lnTo>
                    <a:pt x="110508" y="1033148"/>
                  </a:lnTo>
                  <a:lnTo>
                    <a:pt x="94618" y="1075621"/>
                  </a:lnTo>
                  <a:lnTo>
                    <a:pt x="79889" y="1118646"/>
                  </a:lnTo>
                  <a:lnTo>
                    <a:pt x="66341" y="1162206"/>
                  </a:lnTo>
                  <a:lnTo>
                    <a:pt x="53993" y="1206281"/>
                  </a:lnTo>
                  <a:lnTo>
                    <a:pt x="42864" y="1250851"/>
                  </a:lnTo>
                  <a:lnTo>
                    <a:pt x="32973" y="1295899"/>
                  </a:lnTo>
                  <a:lnTo>
                    <a:pt x="24339" y="1341404"/>
                  </a:lnTo>
                  <a:lnTo>
                    <a:pt x="16981" y="1387348"/>
                  </a:lnTo>
                  <a:lnTo>
                    <a:pt x="10919" y="1433712"/>
                  </a:lnTo>
                  <a:lnTo>
                    <a:pt x="6170" y="1480477"/>
                  </a:lnTo>
                  <a:lnTo>
                    <a:pt x="2755" y="1527624"/>
                  </a:lnTo>
                  <a:lnTo>
                    <a:pt x="691" y="1575134"/>
                  </a:lnTo>
                  <a:lnTo>
                    <a:pt x="0" y="1622987"/>
                  </a:lnTo>
                  <a:lnTo>
                    <a:pt x="691" y="1670840"/>
                  </a:lnTo>
                  <a:lnTo>
                    <a:pt x="2755" y="1718349"/>
                  </a:lnTo>
                  <a:lnTo>
                    <a:pt x="6170" y="1765496"/>
                  </a:lnTo>
                  <a:lnTo>
                    <a:pt x="10919" y="1812261"/>
                  </a:lnTo>
                  <a:lnTo>
                    <a:pt x="16981" y="1858625"/>
                  </a:lnTo>
                  <a:lnTo>
                    <a:pt x="24339" y="1904569"/>
                  </a:lnTo>
                  <a:lnTo>
                    <a:pt x="32973" y="1950075"/>
                  </a:lnTo>
                  <a:lnTo>
                    <a:pt x="42864" y="1995122"/>
                  </a:lnTo>
                  <a:lnTo>
                    <a:pt x="53993" y="2039693"/>
                  </a:lnTo>
                  <a:lnTo>
                    <a:pt x="66341" y="2083768"/>
                  </a:lnTo>
                  <a:lnTo>
                    <a:pt x="79889" y="2127327"/>
                  </a:lnTo>
                  <a:lnTo>
                    <a:pt x="94618" y="2170353"/>
                  </a:lnTo>
                  <a:lnTo>
                    <a:pt x="110508" y="2212825"/>
                  </a:lnTo>
                  <a:lnTo>
                    <a:pt x="127542" y="2254726"/>
                  </a:lnTo>
                  <a:lnTo>
                    <a:pt x="145700" y="2296035"/>
                  </a:lnTo>
                  <a:lnTo>
                    <a:pt x="164962" y="2336735"/>
                  </a:lnTo>
                  <a:lnTo>
                    <a:pt x="185310" y="2376805"/>
                  </a:lnTo>
                  <a:lnTo>
                    <a:pt x="206725" y="2416227"/>
                  </a:lnTo>
                  <a:lnTo>
                    <a:pt x="229188" y="2454982"/>
                  </a:lnTo>
                  <a:lnTo>
                    <a:pt x="252679" y="2493050"/>
                  </a:lnTo>
                  <a:lnTo>
                    <a:pt x="277181" y="2530414"/>
                  </a:lnTo>
                  <a:lnTo>
                    <a:pt x="302672" y="2567053"/>
                  </a:lnTo>
                  <a:lnTo>
                    <a:pt x="329136" y="2602948"/>
                  </a:lnTo>
                  <a:lnTo>
                    <a:pt x="356552" y="2638082"/>
                  </a:lnTo>
                  <a:lnTo>
                    <a:pt x="384902" y="2672434"/>
                  </a:lnTo>
                  <a:lnTo>
                    <a:pt x="414166" y="2705986"/>
                  </a:lnTo>
                  <a:lnTo>
                    <a:pt x="444326" y="2738718"/>
                  </a:lnTo>
                  <a:lnTo>
                    <a:pt x="475362" y="2770611"/>
                  </a:lnTo>
                  <a:lnTo>
                    <a:pt x="507256" y="2801648"/>
                  </a:lnTo>
                  <a:lnTo>
                    <a:pt x="539988" y="2831808"/>
                  </a:lnTo>
                  <a:lnTo>
                    <a:pt x="573540" y="2861072"/>
                  </a:lnTo>
                  <a:lnTo>
                    <a:pt x="607892" y="2889421"/>
                  </a:lnTo>
                  <a:lnTo>
                    <a:pt x="643025" y="2916838"/>
                  </a:lnTo>
                  <a:lnTo>
                    <a:pt x="678921" y="2943301"/>
                  </a:lnTo>
                  <a:lnTo>
                    <a:pt x="715560" y="2968793"/>
                  </a:lnTo>
                  <a:lnTo>
                    <a:pt x="752923" y="2993294"/>
                  </a:lnTo>
                  <a:lnTo>
                    <a:pt x="790992" y="3016785"/>
                  </a:lnTo>
                  <a:lnTo>
                    <a:pt x="829746" y="3039248"/>
                  </a:lnTo>
                  <a:lnTo>
                    <a:pt x="869168" y="3060663"/>
                  </a:lnTo>
                  <a:lnTo>
                    <a:pt x="909239" y="3081011"/>
                  </a:lnTo>
                  <a:lnTo>
                    <a:pt x="949938" y="3100274"/>
                  </a:lnTo>
                  <a:lnTo>
                    <a:pt x="991247" y="3118431"/>
                  </a:lnTo>
                  <a:lnTo>
                    <a:pt x="1033148" y="3135465"/>
                  </a:lnTo>
                  <a:lnTo>
                    <a:pt x="1075621" y="3151356"/>
                  </a:lnTo>
                  <a:lnTo>
                    <a:pt x="1118646" y="3166085"/>
                  </a:lnTo>
                  <a:lnTo>
                    <a:pt x="1162206" y="3179633"/>
                  </a:lnTo>
                  <a:lnTo>
                    <a:pt x="1206281" y="3191981"/>
                  </a:lnTo>
                  <a:lnTo>
                    <a:pt x="1250851" y="3203110"/>
                  </a:lnTo>
                  <a:lnTo>
                    <a:pt x="1295899" y="3213001"/>
                  </a:lnTo>
                  <a:lnTo>
                    <a:pt x="1341404" y="3221634"/>
                  </a:lnTo>
                  <a:lnTo>
                    <a:pt x="1387348" y="3228992"/>
                  </a:lnTo>
                  <a:lnTo>
                    <a:pt x="1433712" y="3235055"/>
                  </a:lnTo>
                  <a:lnTo>
                    <a:pt x="1480477" y="3239803"/>
                  </a:lnTo>
                  <a:lnTo>
                    <a:pt x="1527624" y="3243219"/>
                  </a:lnTo>
                  <a:lnTo>
                    <a:pt x="1575134" y="3245282"/>
                  </a:lnTo>
                  <a:lnTo>
                    <a:pt x="1622987" y="3245974"/>
                  </a:lnTo>
                  <a:lnTo>
                    <a:pt x="1670840" y="3245282"/>
                  </a:lnTo>
                  <a:lnTo>
                    <a:pt x="1718349" y="3243219"/>
                  </a:lnTo>
                  <a:lnTo>
                    <a:pt x="1765496" y="3239803"/>
                  </a:lnTo>
                  <a:lnTo>
                    <a:pt x="1812261" y="3235055"/>
                  </a:lnTo>
                  <a:lnTo>
                    <a:pt x="1858625" y="3228992"/>
                  </a:lnTo>
                  <a:lnTo>
                    <a:pt x="1904569" y="3221634"/>
                  </a:lnTo>
                  <a:lnTo>
                    <a:pt x="1950075" y="3213001"/>
                  </a:lnTo>
                  <a:lnTo>
                    <a:pt x="1995122" y="3203110"/>
                  </a:lnTo>
                  <a:lnTo>
                    <a:pt x="2039693" y="3191981"/>
                  </a:lnTo>
                  <a:lnTo>
                    <a:pt x="2083768" y="3179633"/>
                  </a:lnTo>
                  <a:lnTo>
                    <a:pt x="2127327" y="3166085"/>
                  </a:lnTo>
                  <a:lnTo>
                    <a:pt x="2170353" y="3151356"/>
                  </a:lnTo>
                  <a:lnTo>
                    <a:pt x="2212825" y="3135465"/>
                  </a:lnTo>
                  <a:lnTo>
                    <a:pt x="2254726" y="3118431"/>
                  </a:lnTo>
                  <a:lnTo>
                    <a:pt x="2296035" y="3100274"/>
                  </a:lnTo>
                  <a:lnTo>
                    <a:pt x="2336735" y="3081011"/>
                  </a:lnTo>
                  <a:lnTo>
                    <a:pt x="2376805" y="3060663"/>
                  </a:lnTo>
                  <a:lnTo>
                    <a:pt x="2416227" y="3039248"/>
                  </a:lnTo>
                  <a:lnTo>
                    <a:pt x="2454982" y="3016785"/>
                  </a:lnTo>
                  <a:lnTo>
                    <a:pt x="2493050" y="2993294"/>
                  </a:lnTo>
                  <a:lnTo>
                    <a:pt x="2530414" y="2968793"/>
                  </a:lnTo>
                  <a:lnTo>
                    <a:pt x="2567053" y="2943301"/>
                  </a:lnTo>
                  <a:lnTo>
                    <a:pt x="2602948" y="2916838"/>
                  </a:lnTo>
                  <a:lnTo>
                    <a:pt x="2638082" y="2889421"/>
                  </a:lnTo>
                  <a:lnTo>
                    <a:pt x="2672434" y="2861072"/>
                  </a:lnTo>
                  <a:lnTo>
                    <a:pt x="2705986" y="2831808"/>
                  </a:lnTo>
                  <a:lnTo>
                    <a:pt x="2738718" y="2801648"/>
                  </a:lnTo>
                  <a:lnTo>
                    <a:pt x="2770611" y="2770611"/>
                  </a:lnTo>
                  <a:lnTo>
                    <a:pt x="2801648" y="2738718"/>
                  </a:lnTo>
                  <a:lnTo>
                    <a:pt x="2831808" y="2705986"/>
                  </a:lnTo>
                  <a:lnTo>
                    <a:pt x="2861072" y="2672434"/>
                  </a:lnTo>
                  <a:lnTo>
                    <a:pt x="2889421" y="2638082"/>
                  </a:lnTo>
                  <a:lnTo>
                    <a:pt x="2916838" y="2602948"/>
                  </a:lnTo>
                  <a:lnTo>
                    <a:pt x="2943301" y="2567053"/>
                  </a:lnTo>
                  <a:lnTo>
                    <a:pt x="2968793" y="2530414"/>
                  </a:lnTo>
                  <a:lnTo>
                    <a:pt x="2993294" y="2493050"/>
                  </a:lnTo>
                  <a:lnTo>
                    <a:pt x="3016785" y="2454982"/>
                  </a:lnTo>
                  <a:lnTo>
                    <a:pt x="3039248" y="2416227"/>
                  </a:lnTo>
                  <a:lnTo>
                    <a:pt x="3060663" y="2376805"/>
                  </a:lnTo>
                  <a:lnTo>
                    <a:pt x="3081011" y="2336735"/>
                  </a:lnTo>
                  <a:lnTo>
                    <a:pt x="3100274" y="2296035"/>
                  </a:lnTo>
                  <a:lnTo>
                    <a:pt x="3118431" y="2254726"/>
                  </a:lnTo>
                  <a:lnTo>
                    <a:pt x="3135465" y="2212825"/>
                  </a:lnTo>
                  <a:lnTo>
                    <a:pt x="3151356" y="2170353"/>
                  </a:lnTo>
                  <a:lnTo>
                    <a:pt x="3166085" y="2127327"/>
                  </a:lnTo>
                  <a:lnTo>
                    <a:pt x="3179633" y="2083768"/>
                  </a:lnTo>
                  <a:lnTo>
                    <a:pt x="3191981" y="2039693"/>
                  </a:lnTo>
                  <a:lnTo>
                    <a:pt x="3203110" y="1995122"/>
                  </a:lnTo>
                  <a:lnTo>
                    <a:pt x="3213001" y="1950075"/>
                  </a:lnTo>
                  <a:lnTo>
                    <a:pt x="3221634" y="1904569"/>
                  </a:lnTo>
                  <a:lnTo>
                    <a:pt x="3228992" y="1858625"/>
                  </a:lnTo>
                  <a:lnTo>
                    <a:pt x="3235055" y="1812261"/>
                  </a:lnTo>
                  <a:lnTo>
                    <a:pt x="3239803" y="1765496"/>
                  </a:lnTo>
                  <a:lnTo>
                    <a:pt x="3243219" y="1718349"/>
                  </a:lnTo>
                  <a:lnTo>
                    <a:pt x="3245282" y="1670840"/>
                  </a:lnTo>
                  <a:lnTo>
                    <a:pt x="3245974" y="1622987"/>
                  </a:lnTo>
                  <a:lnTo>
                    <a:pt x="3245282" y="1575134"/>
                  </a:lnTo>
                  <a:lnTo>
                    <a:pt x="3243219" y="1527624"/>
                  </a:lnTo>
                  <a:lnTo>
                    <a:pt x="3239803" y="1480477"/>
                  </a:lnTo>
                  <a:lnTo>
                    <a:pt x="3235055" y="1433712"/>
                  </a:lnTo>
                  <a:lnTo>
                    <a:pt x="3228992" y="1387348"/>
                  </a:lnTo>
                  <a:lnTo>
                    <a:pt x="3221634" y="1341404"/>
                  </a:lnTo>
                  <a:lnTo>
                    <a:pt x="3213001" y="1295899"/>
                  </a:lnTo>
                  <a:lnTo>
                    <a:pt x="3203110" y="1250851"/>
                  </a:lnTo>
                  <a:lnTo>
                    <a:pt x="3191981" y="1206281"/>
                  </a:lnTo>
                  <a:lnTo>
                    <a:pt x="3179633" y="1162206"/>
                  </a:lnTo>
                  <a:lnTo>
                    <a:pt x="3166085" y="1118646"/>
                  </a:lnTo>
                  <a:lnTo>
                    <a:pt x="3151356" y="1075621"/>
                  </a:lnTo>
                  <a:lnTo>
                    <a:pt x="3135465" y="1033148"/>
                  </a:lnTo>
                  <a:lnTo>
                    <a:pt x="3118431" y="991247"/>
                  </a:lnTo>
                  <a:lnTo>
                    <a:pt x="3100274" y="949938"/>
                  </a:lnTo>
                  <a:lnTo>
                    <a:pt x="3081011" y="909239"/>
                  </a:lnTo>
                  <a:lnTo>
                    <a:pt x="3060663" y="869168"/>
                  </a:lnTo>
                  <a:lnTo>
                    <a:pt x="3039248" y="829746"/>
                  </a:lnTo>
                  <a:lnTo>
                    <a:pt x="3016785" y="790992"/>
                  </a:lnTo>
                  <a:lnTo>
                    <a:pt x="2993294" y="752923"/>
                  </a:lnTo>
                  <a:lnTo>
                    <a:pt x="2968793" y="715560"/>
                  </a:lnTo>
                  <a:lnTo>
                    <a:pt x="2943301" y="678921"/>
                  </a:lnTo>
                  <a:lnTo>
                    <a:pt x="2916838" y="643025"/>
                  </a:lnTo>
                  <a:lnTo>
                    <a:pt x="2889421" y="607892"/>
                  </a:lnTo>
                  <a:lnTo>
                    <a:pt x="2861072" y="573540"/>
                  </a:lnTo>
                  <a:lnTo>
                    <a:pt x="2831808" y="539988"/>
                  </a:lnTo>
                  <a:lnTo>
                    <a:pt x="2801648" y="507256"/>
                  </a:lnTo>
                  <a:lnTo>
                    <a:pt x="2770611" y="475362"/>
                  </a:lnTo>
                  <a:lnTo>
                    <a:pt x="2738718" y="444326"/>
                  </a:lnTo>
                  <a:lnTo>
                    <a:pt x="2705986" y="414166"/>
                  </a:lnTo>
                  <a:lnTo>
                    <a:pt x="2672434" y="384902"/>
                  </a:lnTo>
                  <a:lnTo>
                    <a:pt x="2638082" y="356552"/>
                  </a:lnTo>
                  <a:lnTo>
                    <a:pt x="2602948" y="329136"/>
                  </a:lnTo>
                  <a:lnTo>
                    <a:pt x="2567053" y="302672"/>
                  </a:lnTo>
                  <a:lnTo>
                    <a:pt x="2530414" y="277181"/>
                  </a:lnTo>
                  <a:lnTo>
                    <a:pt x="2493050" y="252679"/>
                  </a:lnTo>
                  <a:lnTo>
                    <a:pt x="2454982" y="229188"/>
                  </a:lnTo>
                  <a:lnTo>
                    <a:pt x="2416227" y="206725"/>
                  </a:lnTo>
                  <a:lnTo>
                    <a:pt x="2376805" y="185310"/>
                  </a:lnTo>
                  <a:lnTo>
                    <a:pt x="2336735" y="164962"/>
                  </a:lnTo>
                  <a:lnTo>
                    <a:pt x="2296035" y="145700"/>
                  </a:lnTo>
                  <a:lnTo>
                    <a:pt x="2254726" y="127542"/>
                  </a:lnTo>
                  <a:lnTo>
                    <a:pt x="2212825" y="110508"/>
                  </a:lnTo>
                  <a:lnTo>
                    <a:pt x="2170353" y="94618"/>
                  </a:lnTo>
                  <a:lnTo>
                    <a:pt x="2127327" y="79889"/>
                  </a:lnTo>
                  <a:lnTo>
                    <a:pt x="2083768" y="66341"/>
                  </a:lnTo>
                  <a:lnTo>
                    <a:pt x="2039693" y="53993"/>
                  </a:lnTo>
                  <a:lnTo>
                    <a:pt x="1995122" y="42864"/>
                  </a:lnTo>
                  <a:lnTo>
                    <a:pt x="1950075" y="32973"/>
                  </a:lnTo>
                  <a:lnTo>
                    <a:pt x="1904569" y="24339"/>
                  </a:lnTo>
                  <a:lnTo>
                    <a:pt x="1858625" y="16981"/>
                  </a:lnTo>
                  <a:lnTo>
                    <a:pt x="1812261" y="10919"/>
                  </a:lnTo>
                  <a:lnTo>
                    <a:pt x="1765496" y="6170"/>
                  </a:lnTo>
                  <a:lnTo>
                    <a:pt x="1718349" y="2755"/>
                  </a:lnTo>
                  <a:lnTo>
                    <a:pt x="1670840" y="691"/>
                  </a:lnTo>
                  <a:lnTo>
                    <a:pt x="1622987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803275" y="3313116"/>
            <a:ext cx="1055847" cy="34564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2183" b="1" spc="-33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영천</a:t>
            </a:r>
            <a:r>
              <a:rPr sz="2183" b="1" spc="-103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 </a:t>
            </a:r>
            <a:r>
              <a:rPr sz="2183" b="1" spc="-55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딸기</a:t>
            </a:r>
            <a:endParaRPr sz="2183">
              <a:latin typeface="나눔스퀘어OTF Bold"/>
              <a:cs typeface="나눔스퀘어OTF Bold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14741" y="2806503"/>
            <a:ext cx="2222593" cy="2222593"/>
            <a:chOff x="848141" y="4628131"/>
            <a:chExt cx="3665220" cy="366522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8141" y="4628131"/>
              <a:ext cx="3664809" cy="3664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559" y="4795665"/>
              <a:ext cx="3245974" cy="324597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57559" y="4795665"/>
              <a:ext cx="3246120" cy="3246120"/>
            </a:xfrm>
            <a:custGeom>
              <a:avLst/>
              <a:gdLst/>
              <a:ahLst/>
              <a:cxnLst/>
              <a:rect l="l" t="t" r="r" b="b"/>
              <a:pathLst>
                <a:path w="3246120" h="3246120">
                  <a:moveTo>
                    <a:pt x="1622987" y="0"/>
                  </a:moveTo>
                  <a:lnTo>
                    <a:pt x="1575134" y="691"/>
                  </a:lnTo>
                  <a:lnTo>
                    <a:pt x="1527624" y="2755"/>
                  </a:lnTo>
                  <a:lnTo>
                    <a:pt x="1480477" y="6170"/>
                  </a:lnTo>
                  <a:lnTo>
                    <a:pt x="1433712" y="10919"/>
                  </a:lnTo>
                  <a:lnTo>
                    <a:pt x="1387348" y="16981"/>
                  </a:lnTo>
                  <a:lnTo>
                    <a:pt x="1341404" y="24339"/>
                  </a:lnTo>
                  <a:lnTo>
                    <a:pt x="1295899" y="32973"/>
                  </a:lnTo>
                  <a:lnTo>
                    <a:pt x="1250851" y="42864"/>
                  </a:lnTo>
                  <a:lnTo>
                    <a:pt x="1206281" y="53993"/>
                  </a:lnTo>
                  <a:lnTo>
                    <a:pt x="1162206" y="66341"/>
                  </a:lnTo>
                  <a:lnTo>
                    <a:pt x="1118646" y="79889"/>
                  </a:lnTo>
                  <a:lnTo>
                    <a:pt x="1075621" y="94618"/>
                  </a:lnTo>
                  <a:lnTo>
                    <a:pt x="1033148" y="110508"/>
                  </a:lnTo>
                  <a:lnTo>
                    <a:pt x="991247" y="127542"/>
                  </a:lnTo>
                  <a:lnTo>
                    <a:pt x="949938" y="145700"/>
                  </a:lnTo>
                  <a:lnTo>
                    <a:pt x="909239" y="164962"/>
                  </a:lnTo>
                  <a:lnTo>
                    <a:pt x="869168" y="185310"/>
                  </a:lnTo>
                  <a:lnTo>
                    <a:pt x="829746" y="206725"/>
                  </a:lnTo>
                  <a:lnTo>
                    <a:pt x="790992" y="229188"/>
                  </a:lnTo>
                  <a:lnTo>
                    <a:pt x="752923" y="252679"/>
                  </a:lnTo>
                  <a:lnTo>
                    <a:pt x="715560" y="277181"/>
                  </a:lnTo>
                  <a:lnTo>
                    <a:pt x="678921" y="302672"/>
                  </a:lnTo>
                  <a:lnTo>
                    <a:pt x="643025" y="329136"/>
                  </a:lnTo>
                  <a:lnTo>
                    <a:pt x="607892" y="356552"/>
                  </a:lnTo>
                  <a:lnTo>
                    <a:pt x="573540" y="384902"/>
                  </a:lnTo>
                  <a:lnTo>
                    <a:pt x="539988" y="414166"/>
                  </a:lnTo>
                  <a:lnTo>
                    <a:pt x="507256" y="444326"/>
                  </a:lnTo>
                  <a:lnTo>
                    <a:pt x="475362" y="475362"/>
                  </a:lnTo>
                  <a:lnTo>
                    <a:pt x="444326" y="507256"/>
                  </a:lnTo>
                  <a:lnTo>
                    <a:pt x="414166" y="539988"/>
                  </a:lnTo>
                  <a:lnTo>
                    <a:pt x="384902" y="573540"/>
                  </a:lnTo>
                  <a:lnTo>
                    <a:pt x="356552" y="607892"/>
                  </a:lnTo>
                  <a:lnTo>
                    <a:pt x="329136" y="643025"/>
                  </a:lnTo>
                  <a:lnTo>
                    <a:pt x="302672" y="678921"/>
                  </a:lnTo>
                  <a:lnTo>
                    <a:pt x="277181" y="715560"/>
                  </a:lnTo>
                  <a:lnTo>
                    <a:pt x="252679" y="752923"/>
                  </a:lnTo>
                  <a:lnTo>
                    <a:pt x="229188" y="790992"/>
                  </a:lnTo>
                  <a:lnTo>
                    <a:pt x="206725" y="829746"/>
                  </a:lnTo>
                  <a:lnTo>
                    <a:pt x="185310" y="869168"/>
                  </a:lnTo>
                  <a:lnTo>
                    <a:pt x="164962" y="909239"/>
                  </a:lnTo>
                  <a:lnTo>
                    <a:pt x="145700" y="949938"/>
                  </a:lnTo>
                  <a:lnTo>
                    <a:pt x="127542" y="991247"/>
                  </a:lnTo>
                  <a:lnTo>
                    <a:pt x="110508" y="1033148"/>
                  </a:lnTo>
                  <a:lnTo>
                    <a:pt x="94618" y="1075621"/>
                  </a:lnTo>
                  <a:lnTo>
                    <a:pt x="79889" y="1118646"/>
                  </a:lnTo>
                  <a:lnTo>
                    <a:pt x="66341" y="1162206"/>
                  </a:lnTo>
                  <a:lnTo>
                    <a:pt x="53993" y="1206281"/>
                  </a:lnTo>
                  <a:lnTo>
                    <a:pt x="42864" y="1250851"/>
                  </a:lnTo>
                  <a:lnTo>
                    <a:pt x="32973" y="1295899"/>
                  </a:lnTo>
                  <a:lnTo>
                    <a:pt x="24339" y="1341404"/>
                  </a:lnTo>
                  <a:lnTo>
                    <a:pt x="16981" y="1387348"/>
                  </a:lnTo>
                  <a:lnTo>
                    <a:pt x="10919" y="1433712"/>
                  </a:lnTo>
                  <a:lnTo>
                    <a:pt x="6170" y="1480477"/>
                  </a:lnTo>
                  <a:lnTo>
                    <a:pt x="2755" y="1527624"/>
                  </a:lnTo>
                  <a:lnTo>
                    <a:pt x="691" y="1575134"/>
                  </a:lnTo>
                  <a:lnTo>
                    <a:pt x="0" y="1622987"/>
                  </a:lnTo>
                  <a:lnTo>
                    <a:pt x="691" y="1670840"/>
                  </a:lnTo>
                  <a:lnTo>
                    <a:pt x="2755" y="1718349"/>
                  </a:lnTo>
                  <a:lnTo>
                    <a:pt x="6170" y="1765496"/>
                  </a:lnTo>
                  <a:lnTo>
                    <a:pt x="10919" y="1812261"/>
                  </a:lnTo>
                  <a:lnTo>
                    <a:pt x="16981" y="1858625"/>
                  </a:lnTo>
                  <a:lnTo>
                    <a:pt x="24339" y="1904569"/>
                  </a:lnTo>
                  <a:lnTo>
                    <a:pt x="32973" y="1950075"/>
                  </a:lnTo>
                  <a:lnTo>
                    <a:pt x="42864" y="1995122"/>
                  </a:lnTo>
                  <a:lnTo>
                    <a:pt x="53993" y="2039693"/>
                  </a:lnTo>
                  <a:lnTo>
                    <a:pt x="66341" y="2083768"/>
                  </a:lnTo>
                  <a:lnTo>
                    <a:pt x="79889" y="2127327"/>
                  </a:lnTo>
                  <a:lnTo>
                    <a:pt x="94618" y="2170353"/>
                  </a:lnTo>
                  <a:lnTo>
                    <a:pt x="110508" y="2212825"/>
                  </a:lnTo>
                  <a:lnTo>
                    <a:pt x="127542" y="2254726"/>
                  </a:lnTo>
                  <a:lnTo>
                    <a:pt x="145700" y="2296035"/>
                  </a:lnTo>
                  <a:lnTo>
                    <a:pt x="164962" y="2336735"/>
                  </a:lnTo>
                  <a:lnTo>
                    <a:pt x="185310" y="2376805"/>
                  </a:lnTo>
                  <a:lnTo>
                    <a:pt x="206725" y="2416227"/>
                  </a:lnTo>
                  <a:lnTo>
                    <a:pt x="229188" y="2454982"/>
                  </a:lnTo>
                  <a:lnTo>
                    <a:pt x="252679" y="2493050"/>
                  </a:lnTo>
                  <a:lnTo>
                    <a:pt x="277181" y="2530414"/>
                  </a:lnTo>
                  <a:lnTo>
                    <a:pt x="302672" y="2567053"/>
                  </a:lnTo>
                  <a:lnTo>
                    <a:pt x="329136" y="2602948"/>
                  </a:lnTo>
                  <a:lnTo>
                    <a:pt x="356552" y="2638082"/>
                  </a:lnTo>
                  <a:lnTo>
                    <a:pt x="384902" y="2672434"/>
                  </a:lnTo>
                  <a:lnTo>
                    <a:pt x="414166" y="2705986"/>
                  </a:lnTo>
                  <a:lnTo>
                    <a:pt x="444326" y="2738718"/>
                  </a:lnTo>
                  <a:lnTo>
                    <a:pt x="475362" y="2770611"/>
                  </a:lnTo>
                  <a:lnTo>
                    <a:pt x="507256" y="2801648"/>
                  </a:lnTo>
                  <a:lnTo>
                    <a:pt x="539988" y="2831808"/>
                  </a:lnTo>
                  <a:lnTo>
                    <a:pt x="573540" y="2861072"/>
                  </a:lnTo>
                  <a:lnTo>
                    <a:pt x="607892" y="2889421"/>
                  </a:lnTo>
                  <a:lnTo>
                    <a:pt x="643025" y="2916838"/>
                  </a:lnTo>
                  <a:lnTo>
                    <a:pt x="678921" y="2943301"/>
                  </a:lnTo>
                  <a:lnTo>
                    <a:pt x="715560" y="2968793"/>
                  </a:lnTo>
                  <a:lnTo>
                    <a:pt x="752923" y="2993294"/>
                  </a:lnTo>
                  <a:lnTo>
                    <a:pt x="790992" y="3016785"/>
                  </a:lnTo>
                  <a:lnTo>
                    <a:pt x="829746" y="3039248"/>
                  </a:lnTo>
                  <a:lnTo>
                    <a:pt x="869168" y="3060663"/>
                  </a:lnTo>
                  <a:lnTo>
                    <a:pt x="909239" y="3081011"/>
                  </a:lnTo>
                  <a:lnTo>
                    <a:pt x="949938" y="3100274"/>
                  </a:lnTo>
                  <a:lnTo>
                    <a:pt x="991247" y="3118431"/>
                  </a:lnTo>
                  <a:lnTo>
                    <a:pt x="1033148" y="3135465"/>
                  </a:lnTo>
                  <a:lnTo>
                    <a:pt x="1075621" y="3151356"/>
                  </a:lnTo>
                  <a:lnTo>
                    <a:pt x="1118646" y="3166085"/>
                  </a:lnTo>
                  <a:lnTo>
                    <a:pt x="1162206" y="3179633"/>
                  </a:lnTo>
                  <a:lnTo>
                    <a:pt x="1206281" y="3191981"/>
                  </a:lnTo>
                  <a:lnTo>
                    <a:pt x="1250851" y="3203110"/>
                  </a:lnTo>
                  <a:lnTo>
                    <a:pt x="1295899" y="3213001"/>
                  </a:lnTo>
                  <a:lnTo>
                    <a:pt x="1341404" y="3221634"/>
                  </a:lnTo>
                  <a:lnTo>
                    <a:pt x="1387348" y="3228992"/>
                  </a:lnTo>
                  <a:lnTo>
                    <a:pt x="1433712" y="3235055"/>
                  </a:lnTo>
                  <a:lnTo>
                    <a:pt x="1480477" y="3239803"/>
                  </a:lnTo>
                  <a:lnTo>
                    <a:pt x="1527624" y="3243219"/>
                  </a:lnTo>
                  <a:lnTo>
                    <a:pt x="1575134" y="3245282"/>
                  </a:lnTo>
                  <a:lnTo>
                    <a:pt x="1622987" y="3245974"/>
                  </a:lnTo>
                  <a:lnTo>
                    <a:pt x="1670840" y="3245282"/>
                  </a:lnTo>
                  <a:lnTo>
                    <a:pt x="1718349" y="3243219"/>
                  </a:lnTo>
                  <a:lnTo>
                    <a:pt x="1765496" y="3239803"/>
                  </a:lnTo>
                  <a:lnTo>
                    <a:pt x="1812261" y="3235055"/>
                  </a:lnTo>
                  <a:lnTo>
                    <a:pt x="1858625" y="3228992"/>
                  </a:lnTo>
                  <a:lnTo>
                    <a:pt x="1904569" y="3221634"/>
                  </a:lnTo>
                  <a:lnTo>
                    <a:pt x="1950075" y="3213001"/>
                  </a:lnTo>
                  <a:lnTo>
                    <a:pt x="1995122" y="3203110"/>
                  </a:lnTo>
                  <a:lnTo>
                    <a:pt x="2039693" y="3191981"/>
                  </a:lnTo>
                  <a:lnTo>
                    <a:pt x="2083768" y="3179633"/>
                  </a:lnTo>
                  <a:lnTo>
                    <a:pt x="2127327" y="3166085"/>
                  </a:lnTo>
                  <a:lnTo>
                    <a:pt x="2170353" y="3151356"/>
                  </a:lnTo>
                  <a:lnTo>
                    <a:pt x="2212825" y="3135465"/>
                  </a:lnTo>
                  <a:lnTo>
                    <a:pt x="2254726" y="3118431"/>
                  </a:lnTo>
                  <a:lnTo>
                    <a:pt x="2296035" y="3100274"/>
                  </a:lnTo>
                  <a:lnTo>
                    <a:pt x="2336735" y="3081011"/>
                  </a:lnTo>
                  <a:lnTo>
                    <a:pt x="2376805" y="3060663"/>
                  </a:lnTo>
                  <a:lnTo>
                    <a:pt x="2416227" y="3039248"/>
                  </a:lnTo>
                  <a:lnTo>
                    <a:pt x="2454982" y="3016785"/>
                  </a:lnTo>
                  <a:lnTo>
                    <a:pt x="2493050" y="2993294"/>
                  </a:lnTo>
                  <a:lnTo>
                    <a:pt x="2530414" y="2968793"/>
                  </a:lnTo>
                  <a:lnTo>
                    <a:pt x="2567053" y="2943301"/>
                  </a:lnTo>
                  <a:lnTo>
                    <a:pt x="2602948" y="2916838"/>
                  </a:lnTo>
                  <a:lnTo>
                    <a:pt x="2638082" y="2889421"/>
                  </a:lnTo>
                  <a:lnTo>
                    <a:pt x="2672434" y="2861072"/>
                  </a:lnTo>
                  <a:lnTo>
                    <a:pt x="2705986" y="2831808"/>
                  </a:lnTo>
                  <a:lnTo>
                    <a:pt x="2738718" y="2801648"/>
                  </a:lnTo>
                  <a:lnTo>
                    <a:pt x="2770611" y="2770611"/>
                  </a:lnTo>
                  <a:lnTo>
                    <a:pt x="2801648" y="2738718"/>
                  </a:lnTo>
                  <a:lnTo>
                    <a:pt x="2831808" y="2705986"/>
                  </a:lnTo>
                  <a:lnTo>
                    <a:pt x="2861072" y="2672434"/>
                  </a:lnTo>
                  <a:lnTo>
                    <a:pt x="2889421" y="2638082"/>
                  </a:lnTo>
                  <a:lnTo>
                    <a:pt x="2916838" y="2602948"/>
                  </a:lnTo>
                  <a:lnTo>
                    <a:pt x="2943301" y="2567053"/>
                  </a:lnTo>
                  <a:lnTo>
                    <a:pt x="2968793" y="2530414"/>
                  </a:lnTo>
                  <a:lnTo>
                    <a:pt x="2993294" y="2493050"/>
                  </a:lnTo>
                  <a:lnTo>
                    <a:pt x="3016785" y="2454982"/>
                  </a:lnTo>
                  <a:lnTo>
                    <a:pt x="3039248" y="2416227"/>
                  </a:lnTo>
                  <a:lnTo>
                    <a:pt x="3060663" y="2376805"/>
                  </a:lnTo>
                  <a:lnTo>
                    <a:pt x="3081011" y="2336735"/>
                  </a:lnTo>
                  <a:lnTo>
                    <a:pt x="3100274" y="2296035"/>
                  </a:lnTo>
                  <a:lnTo>
                    <a:pt x="3118431" y="2254726"/>
                  </a:lnTo>
                  <a:lnTo>
                    <a:pt x="3135465" y="2212825"/>
                  </a:lnTo>
                  <a:lnTo>
                    <a:pt x="3151356" y="2170353"/>
                  </a:lnTo>
                  <a:lnTo>
                    <a:pt x="3166085" y="2127327"/>
                  </a:lnTo>
                  <a:lnTo>
                    <a:pt x="3179633" y="2083768"/>
                  </a:lnTo>
                  <a:lnTo>
                    <a:pt x="3191981" y="2039693"/>
                  </a:lnTo>
                  <a:lnTo>
                    <a:pt x="3203110" y="1995122"/>
                  </a:lnTo>
                  <a:lnTo>
                    <a:pt x="3213001" y="1950075"/>
                  </a:lnTo>
                  <a:lnTo>
                    <a:pt x="3221634" y="1904569"/>
                  </a:lnTo>
                  <a:lnTo>
                    <a:pt x="3228992" y="1858625"/>
                  </a:lnTo>
                  <a:lnTo>
                    <a:pt x="3235055" y="1812261"/>
                  </a:lnTo>
                  <a:lnTo>
                    <a:pt x="3239803" y="1765496"/>
                  </a:lnTo>
                  <a:lnTo>
                    <a:pt x="3243219" y="1718349"/>
                  </a:lnTo>
                  <a:lnTo>
                    <a:pt x="3245282" y="1670840"/>
                  </a:lnTo>
                  <a:lnTo>
                    <a:pt x="3245974" y="1622987"/>
                  </a:lnTo>
                  <a:lnTo>
                    <a:pt x="3245282" y="1575134"/>
                  </a:lnTo>
                  <a:lnTo>
                    <a:pt x="3243219" y="1527624"/>
                  </a:lnTo>
                  <a:lnTo>
                    <a:pt x="3239803" y="1480477"/>
                  </a:lnTo>
                  <a:lnTo>
                    <a:pt x="3235055" y="1433712"/>
                  </a:lnTo>
                  <a:lnTo>
                    <a:pt x="3228992" y="1387348"/>
                  </a:lnTo>
                  <a:lnTo>
                    <a:pt x="3221634" y="1341404"/>
                  </a:lnTo>
                  <a:lnTo>
                    <a:pt x="3213001" y="1295899"/>
                  </a:lnTo>
                  <a:lnTo>
                    <a:pt x="3203110" y="1250851"/>
                  </a:lnTo>
                  <a:lnTo>
                    <a:pt x="3191981" y="1206281"/>
                  </a:lnTo>
                  <a:lnTo>
                    <a:pt x="3179633" y="1162206"/>
                  </a:lnTo>
                  <a:lnTo>
                    <a:pt x="3166085" y="1118646"/>
                  </a:lnTo>
                  <a:lnTo>
                    <a:pt x="3151356" y="1075621"/>
                  </a:lnTo>
                  <a:lnTo>
                    <a:pt x="3135465" y="1033148"/>
                  </a:lnTo>
                  <a:lnTo>
                    <a:pt x="3118431" y="991247"/>
                  </a:lnTo>
                  <a:lnTo>
                    <a:pt x="3100274" y="949938"/>
                  </a:lnTo>
                  <a:lnTo>
                    <a:pt x="3081011" y="909239"/>
                  </a:lnTo>
                  <a:lnTo>
                    <a:pt x="3060663" y="869168"/>
                  </a:lnTo>
                  <a:lnTo>
                    <a:pt x="3039248" y="829746"/>
                  </a:lnTo>
                  <a:lnTo>
                    <a:pt x="3016785" y="790992"/>
                  </a:lnTo>
                  <a:lnTo>
                    <a:pt x="2993294" y="752923"/>
                  </a:lnTo>
                  <a:lnTo>
                    <a:pt x="2968793" y="715560"/>
                  </a:lnTo>
                  <a:lnTo>
                    <a:pt x="2943301" y="678921"/>
                  </a:lnTo>
                  <a:lnTo>
                    <a:pt x="2916838" y="643025"/>
                  </a:lnTo>
                  <a:lnTo>
                    <a:pt x="2889421" y="607892"/>
                  </a:lnTo>
                  <a:lnTo>
                    <a:pt x="2861072" y="573540"/>
                  </a:lnTo>
                  <a:lnTo>
                    <a:pt x="2831808" y="539988"/>
                  </a:lnTo>
                  <a:lnTo>
                    <a:pt x="2801648" y="507256"/>
                  </a:lnTo>
                  <a:lnTo>
                    <a:pt x="2770611" y="475362"/>
                  </a:lnTo>
                  <a:lnTo>
                    <a:pt x="2738718" y="444326"/>
                  </a:lnTo>
                  <a:lnTo>
                    <a:pt x="2705986" y="414166"/>
                  </a:lnTo>
                  <a:lnTo>
                    <a:pt x="2672434" y="384902"/>
                  </a:lnTo>
                  <a:lnTo>
                    <a:pt x="2638082" y="356552"/>
                  </a:lnTo>
                  <a:lnTo>
                    <a:pt x="2602948" y="329136"/>
                  </a:lnTo>
                  <a:lnTo>
                    <a:pt x="2567053" y="302672"/>
                  </a:lnTo>
                  <a:lnTo>
                    <a:pt x="2530414" y="277181"/>
                  </a:lnTo>
                  <a:lnTo>
                    <a:pt x="2493050" y="252679"/>
                  </a:lnTo>
                  <a:lnTo>
                    <a:pt x="2454982" y="229188"/>
                  </a:lnTo>
                  <a:lnTo>
                    <a:pt x="2416227" y="206725"/>
                  </a:lnTo>
                  <a:lnTo>
                    <a:pt x="2376805" y="185310"/>
                  </a:lnTo>
                  <a:lnTo>
                    <a:pt x="2336735" y="164962"/>
                  </a:lnTo>
                  <a:lnTo>
                    <a:pt x="2296035" y="145700"/>
                  </a:lnTo>
                  <a:lnTo>
                    <a:pt x="2254726" y="127542"/>
                  </a:lnTo>
                  <a:lnTo>
                    <a:pt x="2212825" y="110508"/>
                  </a:lnTo>
                  <a:lnTo>
                    <a:pt x="2170353" y="94618"/>
                  </a:lnTo>
                  <a:lnTo>
                    <a:pt x="2127327" y="79889"/>
                  </a:lnTo>
                  <a:lnTo>
                    <a:pt x="2083768" y="66341"/>
                  </a:lnTo>
                  <a:lnTo>
                    <a:pt x="2039693" y="53993"/>
                  </a:lnTo>
                  <a:lnTo>
                    <a:pt x="1995122" y="42864"/>
                  </a:lnTo>
                  <a:lnTo>
                    <a:pt x="1950075" y="32973"/>
                  </a:lnTo>
                  <a:lnTo>
                    <a:pt x="1904569" y="24339"/>
                  </a:lnTo>
                  <a:lnTo>
                    <a:pt x="1858625" y="16981"/>
                  </a:lnTo>
                  <a:lnTo>
                    <a:pt x="1812261" y="10919"/>
                  </a:lnTo>
                  <a:lnTo>
                    <a:pt x="1765496" y="6170"/>
                  </a:lnTo>
                  <a:lnTo>
                    <a:pt x="1718349" y="2755"/>
                  </a:lnTo>
                  <a:lnTo>
                    <a:pt x="1670840" y="691"/>
                  </a:lnTo>
                  <a:lnTo>
                    <a:pt x="1622987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98146" y="3687739"/>
            <a:ext cx="1055847" cy="34564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2183" b="1" spc="-33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청송</a:t>
            </a:r>
            <a:r>
              <a:rPr sz="2183" b="1" spc="-103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 </a:t>
            </a:r>
            <a:r>
              <a:rPr sz="2183" b="1" spc="-55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사과</a:t>
            </a:r>
            <a:endParaRPr sz="2183">
              <a:latin typeface="나눔스퀘어OTF Bold"/>
              <a:cs typeface="나눔스퀘어OTF Bold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984827" y="2044556"/>
            <a:ext cx="2222593" cy="2222593"/>
            <a:chOff x="8219644" y="3371625"/>
            <a:chExt cx="3665220" cy="3665220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19644" y="3371625"/>
              <a:ext cx="3664809" cy="3664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29062" y="3539159"/>
              <a:ext cx="3245974" cy="324597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429062" y="3539159"/>
              <a:ext cx="3246120" cy="3246120"/>
            </a:xfrm>
            <a:custGeom>
              <a:avLst/>
              <a:gdLst/>
              <a:ahLst/>
              <a:cxnLst/>
              <a:rect l="l" t="t" r="r" b="b"/>
              <a:pathLst>
                <a:path w="3246120" h="3246120">
                  <a:moveTo>
                    <a:pt x="1622987" y="0"/>
                  </a:moveTo>
                  <a:lnTo>
                    <a:pt x="1575134" y="691"/>
                  </a:lnTo>
                  <a:lnTo>
                    <a:pt x="1527624" y="2755"/>
                  </a:lnTo>
                  <a:lnTo>
                    <a:pt x="1480477" y="6170"/>
                  </a:lnTo>
                  <a:lnTo>
                    <a:pt x="1433712" y="10919"/>
                  </a:lnTo>
                  <a:lnTo>
                    <a:pt x="1387348" y="16981"/>
                  </a:lnTo>
                  <a:lnTo>
                    <a:pt x="1341404" y="24339"/>
                  </a:lnTo>
                  <a:lnTo>
                    <a:pt x="1295899" y="32973"/>
                  </a:lnTo>
                  <a:lnTo>
                    <a:pt x="1250851" y="42864"/>
                  </a:lnTo>
                  <a:lnTo>
                    <a:pt x="1206281" y="53993"/>
                  </a:lnTo>
                  <a:lnTo>
                    <a:pt x="1162206" y="66341"/>
                  </a:lnTo>
                  <a:lnTo>
                    <a:pt x="1118646" y="79889"/>
                  </a:lnTo>
                  <a:lnTo>
                    <a:pt x="1075621" y="94618"/>
                  </a:lnTo>
                  <a:lnTo>
                    <a:pt x="1033148" y="110508"/>
                  </a:lnTo>
                  <a:lnTo>
                    <a:pt x="991247" y="127542"/>
                  </a:lnTo>
                  <a:lnTo>
                    <a:pt x="949938" y="145700"/>
                  </a:lnTo>
                  <a:lnTo>
                    <a:pt x="909239" y="164962"/>
                  </a:lnTo>
                  <a:lnTo>
                    <a:pt x="869168" y="185310"/>
                  </a:lnTo>
                  <a:lnTo>
                    <a:pt x="829746" y="206725"/>
                  </a:lnTo>
                  <a:lnTo>
                    <a:pt x="790992" y="229188"/>
                  </a:lnTo>
                  <a:lnTo>
                    <a:pt x="752923" y="252679"/>
                  </a:lnTo>
                  <a:lnTo>
                    <a:pt x="715560" y="277181"/>
                  </a:lnTo>
                  <a:lnTo>
                    <a:pt x="678921" y="302672"/>
                  </a:lnTo>
                  <a:lnTo>
                    <a:pt x="643025" y="329136"/>
                  </a:lnTo>
                  <a:lnTo>
                    <a:pt x="607892" y="356552"/>
                  </a:lnTo>
                  <a:lnTo>
                    <a:pt x="573540" y="384902"/>
                  </a:lnTo>
                  <a:lnTo>
                    <a:pt x="539988" y="414166"/>
                  </a:lnTo>
                  <a:lnTo>
                    <a:pt x="507256" y="444326"/>
                  </a:lnTo>
                  <a:lnTo>
                    <a:pt x="475362" y="475362"/>
                  </a:lnTo>
                  <a:lnTo>
                    <a:pt x="444326" y="507256"/>
                  </a:lnTo>
                  <a:lnTo>
                    <a:pt x="414166" y="539988"/>
                  </a:lnTo>
                  <a:lnTo>
                    <a:pt x="384902" y="573540"/>
                  </a:lnTo>
                  <a:lnTo>
                    <a:pt x="356552" y="607892"/>
                  </a:lnTo>
                  <a:lnTo>
                    <a:pt x="329136" y="643025"/>
                  </a:lnTo>
                  <a:lnTo>
                    <a:pt x="302672" y="678921"/>
                  </a:lnTo>
                  <a:lnTo>
                    <a:pt x="277181" y="715560"/>
                  </a:lnTo>
                  <a:lnTo>
                    <a:pt x="252679" y="752923"/>
                  </a:lnTo>
                  <a:lnTo>
                    <a:pt x="229188" y="790992"/>
                  </a:lnTo>
                  <a:lnTo>
                    <a:pt x="206725" y="829746"/>
                  </a:lnTo>
                  <a:lnTo>
                    <a:pt x="185310" y="869168"/>
                  </a:lnTo>
                  <a:lnTo>
                    <a:pt x="164962" y="909239"/>
                  </a:lnTo>
                  <a:lnTo>
                    <a:pt x="145700" y="949938"/>
                  </a:lnTo>
                  <a:lnTo>
                    <a:pt x="127542" y="991247"/>
                  </a:lnTo>
                  <a:lnTo>
                    <a:pt x="110508" y="1033148"/>
                  </a:lnTo>
                  <a:lnTo>
                    <a:pt x="94618" y="1075621"/>
                  </a:lnTo>
                  <a:lnTo>
                    <a:pt x="79889" y="1118646"/>
                  </a:lnTo>
                  <a:lnTo>
                    <a:pt x="66341" y="1162206"/>
                  </a:lnTo>
                  <a:lnTo>
                    <a:pt x="53993" y="1206281"/>
                  </a:lnTo>
                  <a:lnTo>
                    <a:pt x="42864" y="1250851"/>
                  </a:lnTo>
                  <a:lnTo>
                    <a:pt x="32973" y="1295899"/>
                  </a:lnTo>
                  <a:lnTo>
                    <a:pt x="24339" y="1341404"/>
                  </a:lnTo>
                  <a:lnTo>
                    <a:pt x="16981" y="1387348"/>
                  </a:lnTo>
                  <a:lnTo>
                    <a:pt x="10919" y="1433712"/>
                  </a:lnTo>
                  <a:lnTo>
                    <a:pt x="6170" y="1480477"/>
                  </a:lnTo>
                  <a:lnTo>
                    <a:pt x="2755" y="1527624"/>
                  </a:lnTo>
                  <a:lnTo>
                    <a:pt x="691" y="1575134"/>
                  </a:lnTo>
                  <a:lnTo>
                    <a:pt x="0" y="1622987"/>
                  </a:lnTo>
                  <a:lnTo>
                    <a:pt x="691" y="1670840"/>
                  </a:lnTo>
                  <a:lnTo>
                    <a:pt x="2755" y="1718349"/>
                  </a:lnTo>
                  <a:lnTo>
                    <a:pt x="6170" y="1765496"/>
                  </a:lnTo>
                  <a:lnTo>
                    <a:pt x="10919" y="1812261"/>
                  </a:lnTo>
                  <a:lnTo>
                    <a:pt x="16981" y="1858625"/>
                  </a:lnTo>
                  <a:lnTo>
                    <a:pt x="24339" y="1904569"/>
                  </a:lnTo>
                  <a:lnTo>
                    <a:pt x="32973" y="1950075"/>
                  </a:lnTo>
                  <a:lnTo>
                    <a:pt x="42864" y="1995122"/>
                  </a:lnTo>
                  <a:lnTo>
                    <a:pt x="53993" y="2039693"/>
                  </a:lnTo>
                  <a:lnTo>
                    <a:pt x="66341" y="2083768"/>
                  </a:lnTo>
                  <a:lnTo>
                    <a:pt x="79889" y="2127327"/>
                  </a:lnTo>
                  <a:lnTo>
                    <a:pt x="94618" y="2170353"/>
                  </a:lnTo>
                  <a:lnTo>
                    <a:pt x="110508" y="2212825"/>
                  </a:lnTo>
                  <a:lnTo>
                    <a:pt x="127542" y="2254726"/>
                  </a:lnTo>
                  <a:lnTo>
                    <a:pt x="145700" y="2296035"/>
                  </a:lnTo>
                  <a:lnTo>
                    <a:pt x="164962" y="2336735"/>
                  </a:lnTo>
                  <a:lnTo>
                    <a:pt x="185310" y="2376805"/>
                  </a:lnTo>
                  <a:lnTo>
                    <a:pt x="206725" y="2416227"/>
                  </a:lnTo>
                  <a:lnTo>
                    <a:pt x="229188" y="2454982"/>
                  </a:lnTo>
                  <a:lnTo>
                    <a:pt x="252679" y="2493050"/>
                  </a:lnTo>
                  <a:lnTo>
                    <a:pt x="277181" y="2530414"/>
                  </a:lnTo>
                  <a:lnTo>
                    <a:pt x="302672" y="2567053"/>
                  </a:lnTo>
                  <a:lnTo>
                    <a:pt x="329136" y="2602948"/>
                  </a:lnTo>
                  <a:lnTo>
                    <a:pt x="356552" y="2638082"/>
                  </a:lnTo>
                  <a:lnTo>
                    <a:pt x="384902" y="2672434"/>
                  </a:lnTo>
                  <a:lnTo>
                    <a:pt x="414166" y="2705986"/>
                  </a:lnTo>
                  <a:lnTo>
                    <a:pt x="444326" y="2738718"/>
                  </a:lnTo>
                  <a:lnTo>
                    <a:pt x="475362" y="2770611"/>
                  </a:lnTo>
                  <a:lnTo>
                    <a:pt x="507256" y="2801648"/>
                  </a:lnTo>
                  <a:lnTo>
                    <a:pt x="539988" y="2831808"/>
                  </a:lnTo>
                  <a:lnTo>
                    <a:pt x="573540" y="2861072"/>
                  </a:lnTo>
                  <a:lnTo>
                    <a:pt x="607892" y="2889421"/>
                  </a:lnTo>
                  <a:lnTo>
                    <a:pt x="643025" y="2916838"/>
                  </a:lnTo>
                  <a:lnTo>
                    <a:pt x="678921" y="2943301"/>
                  </a:lnTo>
                  <a:lnTo>
                    <a:pt x="715560" y="2968793"/>
                  </a:lnTo>
                  <a:lnTo>
                    <a:pt x="752923" y="2993294"/>
                  </a:lnTo>
                  <a:lnTo>
                    <a:pt x="790992" y="3016785"/>
                  </a:lnTo>
                  <a:lnTo>
                    <a:pt x="829746" y="3039248"/>
                  </a:lnTo>
                  <a:lnTo>
                    <a:pt x="869168" y="3060663"/>
                  </a:lnTo>
                  <a:lnTo>
                    <a:pt x="909239" y="3081011"/>
                  </a:lnTo>
                  <a:lnTo>
                    <a:pt x="949938" y="3100274"/>
                  </a:lnTo>
                  <a:lnTo>
                    <a:pt x="991247" y="3118431"/>
                  </a:lnTo>
                  <a:lnTo>
                    <a:pt x="1033148" y="3135465"/>
                  </a:lnTo>
                  <a:lnTo>
                    <a:pt x="1075621" y="3151356"/>
                  </a:lnTo>
                  <a:lnTo>
                    <a:pt x="1118646" y="3166085"/>
                  </a:lnTo>
                  <a:lnTo>
                    <a:pt x="1162206" y="3179633"/>
                  </a:lnTo>
                  <a:lnTo>
                    <a:pt x="1206281" y="3191981"/>
                  </a:lnTo>
                  <a:lnTo>
                    <a:pt x="1250851" y="3203110"/>
                  </a:lnTo>
                  <a:lnTo>
                    <a:pt x="1295899" y="3213001"/>
                  </a:lnTo>
                  <a:lnTo>
                    <a:pt x="1341404" y="3221634"/>
                  </a:lnTo>
                  <a:lnTo>
                    <a:pt x="1387348" y="3228992"/>
                  </a:lnTo>
                  <a:lnTo>
                    <a:pt x="1433712" y="3235055"/>
                  </a:lnTo>
                  <a:lnTo>
                    <a:pt x="1480477" y="3239803"/>
                  </a:lnTo>
                  <a:lnTo>
                    <a:pt x="1527624" y="3243219"/>
                  </a:lnTo>
                  <a:lnTo>
                    <a:pt x="1575134" y="3245282"/>
                  </a:lnTo>
                  <a:lnTo>
                    <a:pt x="1622987" y="3245974"/>
                  </a:lnTo>
                  <a:lnTo>
                    <a:pt x="1670840" y="3245282"/>
                  </a:lnTo>
                  <a:lnTo>
                    <a:pt x="1718349" y="3243219"/>
                  </a:lnTo>
                  <a:lnTo>
                    <a:pt x="1765496" y="3239803"/>
                  </a:lnTo>
                  <a:lnTo>
                    <a:pt x="1812261" y="3235055"/>
                  </a:lnTo>
                  <a:lnTo>
                    <a:pt x="1858625" y="3228992"/>
                  </a:lnTo>
                  <a:lnTo>
                    <a:pt x="1904569" y="3221634"/>
                  </a:lnTo>
                  <a:lnTo>
                    <a:pt x="1950075" y="3213001"/>
                  </a:lnTo>
                  <a:lnTo>
                    <a:pt x="1995122" y="3203110"/>
                  </a:lnTo>
                  <a:lnTo>
                    <a:pt x="2039693" y="3191981"/>
                  </a:lnTo>
                  <a:lnTo>
                    <a:pt x="2083768" y="3179633"/>
                  </a:lnTo>
                  <a:lnTo>
                    <a:pt x="2127327" y="3166085"/>
                  </a:lnTo>
                  <a:lnTo>
                    <a:pt x="2170353" y="3151356"/>
                  </a:lnTo>
                  <a:lnTo>
                    <a:pt x="2212825" y="3135465"/>
                  </a:lnTo>
                  <a:lnTo>
                    <a:pt x="2254726" y="3118431"/>
                  </a:lnTo>
                  <a:lnTo>
                    <a:pt x="2296035" y="3100274"/>
                  </a:lnTo>
                  <a:lnTo>
                    <a:pt x="2336735" y="3081011"/>
                  </a:lnTo>
                  <a:lnTo>
                    <a:pt x="2376805" y="3060663"/>
                  </a:lnTo>
                  <a:lnTo>
                    <a:pt x="2416227" y="3039248"/>
                  </a:lnTo>
                  <a:lnTo>
                    <a:pt x="2454982" y="3016785"/>
                  </a:lnTo>
                  <a:lnTo>
                    <a:pt x="2493050" y="2993294"/>
                  </a:lnTo>
                  <a:lnTo>
                    <a:pt x="2530414" y="2968793"/>
                  </a:lnTo>
                  <a:lnTo>
                    <a:pt x="2567053" y="2943301"/>
                  </a:lnTo>
                  <a:lnTo>
                    <a:pt x="2602948" y="2916838"/>
                  </a:lnTo>
                  <a:lnTo>
                    <a:pt x="2638082" y="2889421"/>
                  </a:lnTo>
                  <a:lnTo>
                    <a:pt x="2672434" y="2861072"/>
                  </a:lnTo>
                  <a:lnTo>
                    <a:pt x="2705986" y="2831808"/>
                  </a:lnTo>
                  <a:lnTo>
                    <a:pt x="2738718" y="2801648"/>
                  </a:lnTo>
                  <a:lnTo>
                    <a:pt x="2770611" y="2770611"/>
                  </a:lnTo>
                  <a:lnTo>
                    <a:pt x="2801648" y="2738718"/>
                  </a:lnTo>
                  <a:lnTo>
                    <a:pt x="2831808" y="2705986"/>
                  </a:lnTo>
                  <a:lnTo>
                    <a:pt x="2861072" y="2672434"/>
                  </a:lnTo>
                  <a:lnTo>
                    <a:pt x="2889421" y="2638082"/>
                  </a:lnTo>
                  <a:lnTo>
                    <a:pt x="2916838" y="2602948"/>
                  </a:lnTo>
                  <a:lnTo>
                    <a:pt x="2943301" y="2567053"/>
                  </a:lnTo>
                  <a:lnTo>
                    <a:pt x="2968793" y="2530414"/>
                  </a:lnTo>
                  <a:lnTo>
                    <a:pt x="2993294" y="2493050"/>
                  </a:lnTo>
                  <a:lnTo>
                    <a:pt x="3016785" y="2454982"/>
                  </a:lnTo>
                  <a:lnTo>
                    <a:pt x="3039248" y="2416227"/>
                  </a:lnTo>
                  <a:lnTo>
                    <a:pt x="3060663" y="2376805"/>
                  </a:lnTo>
                  <a:lnTo>
                    <a:pt x="3081011" y="2336735"/>
                  </a:lnTo>
                  <a:lnTo>
                    <a:pt x="3100274" y="2296035"/>
                  </a:lnTo>
                  <a:lnTo>
                    <a:pt x="3118431" y="2254726"/>
                  </a:lnTo>
                  <a:lnTo>
                    <a:pt x="3135465" y="2212825"/>
                  </a:lnTo>
                  <a:lnTo>
                    <a:pt x="3151356" y="2170353"/>
                  </a:lnTo>
                  <a:lnTo>
                    <a:pt x="3166085" y="2127327"/>
                  </a:lnTo>
                  <a:lnTo>
                    <a:pt x="3179633" y="2083768"/>
                  </a:lnTo>
                  <a:lnTo>
                    <a:pt x="3191981" y="2039693"/>
                  </a:lnTo>
                  <a:lnTo>
                    <a:pt x="3203110" y="1995122"/>
                  </a:lnTo>
                  <a:lnTo>
                    <a:pt x="3213001" y="1950075"/>
                  </a:lnTo>
                  <a:lnTo>
                    <a:pt x="3221634" y="1904569"/>
                  </a:lnTo>
                  <a:lnTo>
                    <a:pt x="3228992" y="1858625"/>
                  </a:lnTo>
                  <a:lnTo>
                    <a:pt x="3235055" y="1812261"/>
                  </a:lnTo>
                  <a:lnTo>
                    <a:pt x="3239803" y="1765496"/>
                  </a:lnTo>
                  <a:lnTo>
                    <a:pt x="3243219" y="1718349"/>
                  </a:lnTo>
                  <a:lnTo>
                    <a:pt x="3245282" y="1670840"/>
                  </a:lnTo>
                  <a:lnTo>
                    <a:pt x="3245974" y="1622987"/>
                  </a:lnTo>
                  <a:lnTo>
                    <a:pt x="3245282" y="1575134"/>
                  </a:lnTo>
                  <a:lnTo>
                    <a:pt x="3243219" y="1527624"/>
                  </a:lnTo>
                  <a:lnTo>
                    <a:pt x="3239803" y="1480477"/>
                  </a:lnTo>
                  <a:lnTo>
                    <a:pt x="3235055" y="1433712"/>
                  </a:lnTo>
                  <a:lnTo>
                    <a:pt x="3228992" y="1387348"/>
                  </a:lnTo>
                  <a:lnTo>
                    <a:pt x="3221634" y="1341404"/>
                  </a:lnTo>
                  <a:lnTo>
                    <a:pt x="3213001" y="1295899"/>
                  </a:lnTo>
                  <a:lnTo>
                    <a:pt x="3203110" y="1250851"/>
                  </a:lnTo>
                  <a:lnTo>
                    <a:pt x="3191981" y="1206281"/>
                  </a:lnTo>
                  <a:lnTo>
                    <a:pt x="3179633" y="1162206"/>
                  </a:lnTo>
                  <a:lnTo>
                    <a:pt x="3166085" y="1118646"/>
                  </a:lnTo>
                  <a:lnTo>
                    <a:pt x="3151356" y="1075621"/>
                  </a:lnTo>
                  <a:lnTo>
                    <a:pt x="3135465" y="1033148"/>
                  </a:lnTo>
                  <a:lnTo>
                    <a:pt x="3118431" y="991247"/>
                  </a:lnTo>
                  <a:lnTo>
                    <a:pt x="3100274" y="949938"/>
                  </a:lnTo>
                  <a:lnTo>
                    <a:pt x="3081011" y="909239"/>
                  </a:lnTo>
                  <a:lnTo>
                    <a:pt x="3060663" y="869168"/>
                  </a:lnTo>
                  <a:lnTo>
                    <a:pt x="3039248" y="829746"/>
                  </a:lnTo>
                  <a:lnTo>
                    <a:pt x="3016785" y="790992"/>
                  </a:lnTo>
                  <a:lnTo>
                    <a:pt x="2993294" y="752923"/>
                  </a:lnTo>
                  <a:lnTo>
                    <a:pt x="2968793" y="715560"/>
                  </a:lnTo>
                  <a:lnTo>
                    <a:pt x="2943301" y="678921"/>
                  </a:lnTo>
                  <a:lnTo>
                    <a:pt x="2916838" y="643025"/>
                  </a:lnTo>
                  <a:lnTo>
                    <a:pt x="2889421" y="607892"/>
                  </a:lnTo>
                  <a:lnTo>
                    <a:pt x="2861072" y="573540"/>
                  </a:lnTo>
                  <a:lnTo>
                    <a:pt x="2831808" y="539988"/>
                  </a:lnTo>
                  <a:lnTo>
                    <a:pt x="2801648" y="507256"/>
                  </a:lnTo>
                  <a:lnTo>
                    <a:pt x="2770611" y="475362"/>
                  </a:lnTo>
                  <a:lnTo>
                    <a:pt x="2738718" y="444326"/>
                  </a:lnTo>
                  <a:lnTo>
                    <a:pt x="2705986" y="414166"/>
                  </a:lnTo>
                  <a:lnTo>
                    <a:pt x="2672434" y="384902"/>
                  </a:lnTo>
                  <a:lnTo>
                    <a:pt x="2638082" y="356552"/>
                  </a:lnTo>
                  <a:lnTo>
                    <a:pt x="2602948" y="329136"/>
                  </a:lnTo>
                  <a:lnTo>
                    <a:pt x="2567053" y="302672"/>
                  </a:lnTo>
                  <a:lnTo>
                    <a:pt x="2530414" y="277181"/>
                  </a:lnTo>
                  <a:lnTo>
                    <a:pt x="2493050" y="252679"/>
                  </a:lnTo>
                  <a:lnTo>
                    <a:pt x="2454982" y="229188"/>
                  </a:lnTo>
                  <a:lnTo>
                    <a:pt x="2416227" y="206725"/>
                  </a:lnTo>
                  <a:lnTo>
                    <a:pt x="2376805" y="185310"/>
                  </a:lnTo>
                  <a:lnTo>
                    <a:pt x="2336735" y="164962"/>
                  </a:lnTo>
                  <a:lnTo>
                    <a:pt x="2296035" y="145700"/>
                  </a:lnTo>
                  <a:lnTo>
                    <a:pt x="2254726" y="127542"/>
                  </a:lnTo>
                  <a:lnTo>
                    <a:pt x="2212825" y="110508"/>
                  </a:lnTo>
                  <a:lnTo>
                    <a:pt x="2170353" y="94618"/>
                  </a:lnTo>
                  <a:lnTo>
                    <a:pt x="2127327" y="79889"/>
                  </a:lnTo>
                  <a:lnTo>
                    <a:pt x="2083768" y="66341"/>
                  </a:lnTo>
                  <a:lnTo>
                    <a:pt x="2039693" y="53993"/>
                  </a:lnTo>
                  <a:lnTo>
                    <a:pt x="1995122" y="42864"/>
                  </a:lnTo>
                  <a:lnTo>
                    <a:pt x="1950075" y="32973"/>
                  </a:lnTo>
                  <a:lnTo>
                    <a:pt x="1904569" y="24339"/>
                  </a:lnTo>
                  <a:lnTo>
                    <a:pt x="1858625" y="16981"/>
                  </a:lnTo>
                  <a:lnTo>
                    <a:pt x="1812261" y="10919"/>
                  </a:lnTo>
                  <a:lnTo>
                    <a:pt x="1765496" y="6170"/>
                  </a:lnTo>
                  <a:lnTo>
                    <a:pt x="1718349" y="2755"/>
                  </a:lnTo>
                  <a:lnTo>
                    <a:pt x="1670840" y="691"/>
                  </a:lnTo>
                  <a:lnTo>
                    <a:pt x="1622987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447400" y="2925793"/>
            <a:ext cx="1297283" cy="34564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2183" b="1" spc="-69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제주도</a:t>
            </a:r>
            <a:r>
              <a:rPr sz="2183" b="1" spc="-61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 </a:t>
            </a:r>
            <a:r>
              <a:rPr sz="2183" b="1" spc="-49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감귤</a:t>
            </a:r>
            <a:endParaRPr sz="2183">
              <a:latin typeface="나눔스퀘어OTF Bold"/>
              <a:cs typeface="나눔스퀘어OTF Bold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168965" y="5384422"/>
            <a:ext cx="1854086" cy="825578"/>
          </a:xfrm>
          <a:custGeom>
            <a:avLst/>
            <a:gdLst/>
            <a:ahLst/>
            <a:cxnLst/>
            <a:rect l="l" t="t" r="r" b="b"/>
            <a:pathLst>
              <a:path w="3057525" h="1361440">
                <a:moveTo>
                  <a:pt x="2376890" y="0"/>
                </a:moveTo>
                <a:lnTo>
                  <a:pt x="680607" y="0"/>
                </a:lnTo>
                <a:lnTo>
                  <a:pt x="632001" y="1708"/>
                </a:lnTo>
                <a:lnTo>
                  <a:pt x="584318" y="6758"/>
                </a:lnTo>
                <a:lnTo>
                  <a:pt x="537672" y="15034"/>
                </a:lnTo>
                <a:lnTo>
                  <a:pt x="492179" y="26421"/>
                </a:lnTo>
                <a:lnTo>
                  <a:pt x="447954" y="40803"/>
                </a:lnTo>
                <a:lnTo>
                  <a:pt x="405111" y="58065"/>
                </a:lnTo>
                <a:lnTo>
                  <a:pt x="363767" y="78093"/>
                </a:lnTo>
                <a:lnTo>
                  <a:pt x="324037" y="100770"/>
                </a:lnTo>
                <a:lnTo>
                  <a:pt x="286034" y="125982"/>
                </a:lnTo>
                <a:lnTo>
                  <a:pt x="249876" y="153614"/>
                </a:lnTo>
                <a:lnTo>
                  <a:pt x="215676" y="183551"/>
                </a:lnTo>
                <a:lnTo>
                  <a:pt x="183551" y="215676"/>
                </a:lnTo>
                <a:lnTo>
                  <a:pt x="153614" y="249876"/>
                </a:lnTo>
                <a:lnTo>
                  <a:pt x="125982" y="286034"/>
                </a:lnTo>
                <a:lnTo>
                  <a:pt x="100770" y="324037"/>
                </a:lnTo>
                <a:lnTo>
                  <a:pt x="78093" y="363767"/>
                </a:lnTo>
                <a:lnTo>
                  <a:pt x="58065" y="405111"/>
                </a:lnTo>
                <a:lnTo>
                  <a:pt x="40803" y="447954"/>
                </a:lnTo>
                <a:lnTo>
                  <a:pt x="26421" y="492179"/>
                </a:lnTo>
                <a:lnTo>
                  <a:pt x="15034" y="537672"/>
                </a:lnTo>
                <a:lnTo>
                  <a:pt x="6758" y="584318"/>
                </a:lnTo>
                <a:lnTo>
                  <a:pt x="1708" y="632001"/>
                </a:lnTo>
                <a:lnTo>
                  <a:pt x="0" y="680607"/>
                </a:lnTo>
                <a:lnTo>
                  <a:pt x="1708" y="729213"/>
                </a:lnTo>
                <a:lnTo>
                  <a:pt x="6758" y="776896"/>
                </a:lnTo>
                <a:lnTo>
                  <a:pt x="15034" y="823542"/>
                </a:lnTo>
                <a:lnTo>
                  <a:pt x="26421" y="869035"/>
                </a:lnTo>
                <a:lnTo>
                  <a:pt x="40803" y="913260"/>
                </a:lnTo>
                <a:lnTo>
                  <a:pt x="58065" y="956103"/>
                </a:lnTo>
                <a:lnTo>
                  <a:pt x="78093" y="997447"/>
                </a:lnTo>
                <a:lnTo>
                  <a:pt x="100770" y="1037178"/>
                </a:lnTo>
                <a:lnTo>
                  <a:pt x="125982" y="1075180"/>
                </a:lnTo>
                <a:lnTo>
                  <a:pt x="153614" y="1111338"/>
                </a:lnTo>
                <a:lnTo>
                  <a:pt x="183551" y="1145538"/>
                </a:lnTo>
                <a:lnTo>
                  <a:pt x="215676" y="1177664"/>
                </a:lnTo>
                <a:lnTo>
                  <a:pt x="249876" y="1207600"/>
                </a:lnTo>
                <a:lnTo>
                  <a:pt x="286034" y="1235232"/>
                </a:lnTo>
                <a:lnTo>
                  <a:pt x="324037" y="1260444"/>
                </a:lnTo>
                <a:lnTo>
                  <a:pt x="363767" y="1283122"/>
                </a:lnTo>
                <a:lnTo>
                  <a:pt x="405111" y="1303149"/>
                </a:lnTo>
                <a:lnTo>
                  <a:pt x="447954" y="1320411"/>
                </a:lnTo>
                <a:lnTo>
                  <a:pt x="492179" y="1334793"/>
                </a:lnTo>
                <a:lnTo>
                  <a:pt x="537672" y="1346180"/>
                </a:lnTo>
                <a:lnTo>
                  <a:pt x="584318" y="1354456"/>
                </a:lnTo>
                <a:lnTo>
                  <a:pt x="632001" y="1359506"/>
                </a:lnTo>
                <a:lnTo>
                  <a:pt x="680607" y="1361215"/>
                </a:lnTo>
                <a:lnTo>
                  <a:pt x="2376890" y="1361215"/>
                </a:lnTo>
                <a:lnTo>
                  <a:pt x="2425497" y="1359506"/>
                </a:lnTo>
                <a:lnTo>
                  <a:pt x="2473182" y="1354456"/>
                </a:lnTo>
                <a:lnTo>
                  <a:pt x="2519828" y="1346180"/>
                </a:lnTo>
                <a:lnTo>
                  <a:pt x="2565322" y="1334793"/>
                </a:lnTo>
                <a:lnTo>
                  <a:pt x="2609548" y="1320411"/>
                </a:lnTo>
                <a:lnTo>
                  <a:pt x="2652391" y="1303149"/>
                </a:lnTo>
                <a:lnTo>
                  <a:pt x="2693735" y="1283122"/>
                </a:lnTo>
                <a:lnTo>
                  <a:pt x="2733466" y="1260444"/>
                </a:lnTo>
                <a:lnTo>
                  <a:pt x="2771468" y="1235232"/>
                </a:lnTo>
                <a:lnTo>
                  <a:pt x="2807626" y="1207600"/>
                </a:lnTo>
                <a:lnTo>
                  <a:pt x="2841826" y="1177664"/>
                </a:lnTo>
                <a:lnTo>
                  <a:pt x="2873951" y="1145538"/>
                </a:lnTo>
                <a:lnTo>
                  <a:pt x="2903887" y="1111338"/>
                </a:lnTo>
                <a:lnTo>
                  <a:pt x="2931518" y="1075180"/>
                </a:lnTo>
                <a:lnTo>
                  <a:pt x="2956730" y="1037178"/>
                </a:lnTo>
                <a:lnTo>
                  <a:pt x="2979407" y="997447"/>
                </a:lnTo>
                <a:lnTo>
                  <a:pt x="2999434" y="956103"/>
                </a:lnTo>
                <a:lnTo>
                  <a:pt x="3016696" y="913260"/>
                </a:lnTo>
                <a:lnTo>
                  <a:pt x="3031078" y="869035"/>
                </a:lnTo>
                <a:lnTo>
                  <a:pt x="3042464" y="823542"/>
                </a:lnTo>
                <a:lnTo>
                  <a:pt x="3050739" y="776896"/>
                </a:lnTo>
                <a:lnTo>
                  <a:pt x="3055789" y="729213"/>
                </a:lnTo>
                <a:lnTo>
                  <a:pt x="3057498" y="680607"/>
                </a:lnTo>
                <a:lnTo>
                  <a:pt x="3055789" y="632001"/>
                </a:lnTo>
                <a:lnTo>
                  <a:pt x="3050739" y="584318"/>
                </a:lnTo>
                <a:lnTo>
                  <a:pt x="3042464" y="537672"/>
                </a:lnTo>
                <a:lnTo>
                  <a:pt x="3031078" y="492179"/>
                </a:lnTo>
                <a:lnTo>
                  <a:pt x="3016696" y="447954"/>
                </a:lnTo>
                <a:lnTo>
                  <a:pt x="2999434" y="405111"/>
                </a:lnTo>
                <a:lnTo>
                  <a:pt x="2979407" y="363767"/>
                </a:lnTo>
                <a:lnTo>
                  <a:pt x="2956730" y="324037"/>
                </a:lnTo>
                <a:lnTo>
                  <a:pt x="2931518" y="286034"/>
                </a:lnTo>
                <a:lnTo>
                  <a:pt x="2903887" y="249876"/>
                </a:lnTo>
                <a:lnTo>
                  <a:pt x="2873951" y="215676"/>
                </a:lnTo>
                <a:lnTo>
                  <a:pt x="2841826" y="183551"/>
                </a:lnTo>
                <a:lnTo>
                  <a:pt x="2807626" y="153614"/>
                </a:lnTo>
                <a:lnTo>
                  <a:pt x="2771468" y="125982"/>
                </a:lnTo>
                <a:lnTo>
                  <a:pt x="2733466" y="100770"/>
                </a:lnTo>
                <a:lnTo>
                  <a:pt x="2693735" y="78093"/>
                </a:lnTo>
                <a:lnTo>
                  <a:pt x="2652391" y="58065"/>
                </a:lnTo>
                <a:lnTo>
                  <a:pt x="2609548" y="40803"/>
                </a:lnTo>
                <a:lnTo>
                  <a:pt x="2565322" y="26421"/>
                </a:lnTo>
                <a:lnTo>
                  <a:pt x="2519828" y="15034"/>
                </a:lnTo>
                <a:lnTo>
                  <a:pt x="2473182" y="6758"/>
                </a:lnTo>
                <a:lnTo>
                  <a:pt x="2425497" y="1708"/>
                </a:lnTo>
                <a:lnTo>
                  <a:pt x="2376890" y="0"/>
                </a:lnTo>
                <a:close/>
              </a:path>
            </a:pathLst>
          </a:custGeom>
          <a:solidFill>
            <a:srgbClr val="FB615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 txBox="1"/>
          <p:nvPr/>
        </p:nvSpPr>
        <p:spPr>
          <a:xfrm>
            <a:off x="5520953" y="5593876"/>
            <a:ext cx="1150188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2395" b="1" spc="-39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농가</a:t>
            </a:r>
            <a:r>
              <a:rPr sz="2395" b="1" spc="-109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 </a:t>
            </a:r>
            <a:r>
              <a:rPr sz="2395" b="1" spc="-88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확보</a:t>
            </a:r>
            <a:endParaRPr sz="2395">
              <a:latin typeface="나눔스퀘어OTF Bold"/>
              <a:cs typeface="나눔스퀘어OTF Bold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454914" y="2806503"/>
            <a:ext cx="2222593" cy="2222593"/>
            <a:chOff x="15591149" y="4628131"/>
            <a:chExt cx="3665220" cy="3665220"/>
          </a:xfrm>
        </p:grpSpPr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91149" y="4628131"/>
              <a:ext cx="3664809" cy="3664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00566" y="4795665"/>
              <a:ext cx="3245974" cy="324597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5800567" y="4795665"/>
              <a:ext cx="3246120" cy="3246120"/>
            </a:xfrm>
            <a:custGeom>
              <a:avLst/>
              <a:gdLst/>
              <a:ahLst/>
              <a:cxnLst/>
              <a:rect l="l" t="t" r="r" b="b"/>
              <a:pathLst>
                <a:path w="3246119" h="3246120">
                  <a:moveTo>
                    <a:pt x="1622987" y="0"/>
                  </a:moveTo>
                  <a:lnTo>
                    <a:pt x="1575134" y="691"/>
                  </a:lnTo>
                  <a:lnTo>
                    <a:pt x="1527624" y="2755"/>
                  </a:lnTo>
                  <a:lnTo>
                    <a:pt x="1480477" y="6170"/>
                  </a:lnTo>
                  <a:lnTo>
                    <a:pt x="1433712" y="10919"/>
                  </a:lnTo>
                  <a:lnTo>
                    <a:pt x="1387348" y="16981"/>
                  </a:lnTo>
                  <a:lnTo>
                    <a:pt x="1341404" y="24339"/>
                  </a:lnTo>
                  <a:lnTo>
                    <a:pt x="1295899" y="32973"/>
                  </a:lnTo>
                  <a:lnTo>
                    <a:pt x="1250851" y="42864"/>
                  </a:lnTo>
                  <a:lnTo>
                    <a:pt x="1206281" y="53993"/>
                  </a:lnTo>
                  <a:lnTo>
                    <a:pt x="1162206" y="66341"/>
                  </a:lnTo>
                  <a:lnTo>
                    <a:pt x="1118646" y="79889"/>
                  </a:lnTo>
                  <a:lnTo>
                    <a:pt x="1075621" y="94618"/>
                  </a:lnTo>
                  <a:lnTo>
                    <a:pt x="1033148" y="110508"/>
                  </a:lnTo>
                  <a:lnTo>
                    <a:pt x="991247" y="127542"/>
                  </a:lnTo>
                  <a:lnTo>
                    <a:pt x="949938" y="145700"/>
                  </a:lnTo>
                  <a:lnTo>
                    <a:pt x="909239" y="164962"/>
                  </a:lnTo>
                  <a:lnTo>
                    <a:pt x="869168" y="185310"/>
                  </a:lnTo>
                  <a:lnTo>
                    <a:pt x="829746" y="206725"/>
                  </a:lnTo>
                  <a:lnTo>
                    <a:pt x="790992" y="229188"/>
                  </a:lnTo>
                  <a:lnTo>
                    <a:pt x="752923" y="252679"/>
                  </a:lnTo>
                  <a:lnTo>
                    <a:pt x="715560" y="277181"/>
                  </a:lnTo>
                  <a:lnTo>
                    <a:pt x="678921" y="302672"/>
                  </a:lnTo>
                  <a:lnTo>
                    <a:pt x="643025" y="329136"/>
                  </a:lnTo>
                  <a:lnTo>
                    <a:pt x="607892" y="356552"/>
                  </a:lnTo>
                  <a:lnTo>
                    <a:pt x="573540" y="384902"/>
                  </a:lnTo>
                  <a:lnTo>
                    <a:pt x="539988" y="414166"/>
                  </a:lnTo>
                  <a:lnTo>
                    <a:pt x="507256" y="444326"/>
                  </a:lnTo>
                  <a:lnTo>
                    <a:pt x="475362" y="475362"/>
                  </a:lnTo>
                  <a:lnTo>
                    <a:pt x="444326" y="507256"/>
                  </a:lnTo>
                  <a:lnTo>
                    <a:pt x="414166" y="539988"/>
                  </a:lnTo>
                  <a:lnTo>
                    <a:pt x="384902" y="573540"/>
                  </a:lnTo>
                  <a:lnTo>
                    <a:pt x="356552" y="607892"/>
                  </a:lnTo>
                  <a:lnTo>
                    <a:pt x="329136" y="643025"/>
                  </a:lnTo>
                  <a:lnTo>
                    <a:pt x="302672" y="678921"/>
                  </a:lnTo>
                  <a:lnTo>
                    <a:pt x="277181" y="715560"/>
                  </a:lnTo>
                  <a:lnTo>
                    <a:pt x="252679" y="752923"/>
                  </a:lnTo>
                  <a:lnTo>
                    <a:pt x="229188" y="790992"/>
                  </a:lnTo>
                  <a:lnTo>
                    <a:pt x="206725" y="829746"/>
                  </a:lnTo>
                  <a:lnTo>
                    <a:pt x="185310" y="869168"/>
                  </a:lnTo>
                  <a:lnTo>
                    <a:pt x="164962" y="909239"/>
                  </a:lnTo>
                  <a:lnTo>
                    <a:pt x="145700" y="949938"/>
                  </a:lnTo>
                  <a:lnTo>
                    <a:pt x="127542" y="991247"/>
                  </a:lnTo>
                  <a:lnTo>
                    <a:pt x="110508" y="1033148"/>
                  </a:lnTo>
                  <a:lnTo>
                    <a:pt x="94618" y="1075621"/>
                  </a:lnTo>
                  <a:lnTo>
                    <a:pt x="79889" y="1118646"/>
                  </a:lnTo>
                  <a:lnTo>
                    <a:pt x="66341" y="1162206"/>
                  </a:lnTo>
                  <a:lnTo>
                    <a:pt x="53993" y="1206281"/>
                  </a:lnTo>
                  <a:lnTo>
                    <a:pt x="42864" y="1250851"/>
                  </a:lnTo>
                  <a:lnTo>
                    <a:pt x="32973" y="1295899"/>
                  </a:lnTo>
                  <a:lnTo>
                    <a:pt x="24339" y="1341404"/>
                  </a:lnTo>
                  <a:lnTo>
                    <a:pt x="16981" y="1387348"/>
                  </a:lnTo>
                  <a:lnTo>
                    <a:pt x="10919" y="1433712"/>
                  </a:lnTo>
                  <a:lnTo>
                    <a:pt x="6170" y="1480477"/>
                  </a:lnTo>
                  <a:lnTo>
                    <a:pt x="2755" y="1527624"/>
                  </a:lnTo>
                  <a:lnTo>
                    <a:pt x="691" y="1575134"/>
                  </a:lnTo>
                  <a:lnTo>
                    <a:pt x="0" y="1622987"/>
                  </a:lnTo>
                  <a:lnTo>
                    <a:pt x="691" y="1670840"/>
                  </a:lnTo>
                  <a:lnTo>
                    <a:pt x="2755" y="1718349"/>
                  </a:lnTo>
                  <a:lnTo>
                    <a:pt x="6170" y="1765496"/>
                  </a:lnTo>
                  <a:lnTo>
                    <a:pt x="10919" y="1812261"/>
                  </a:lnTo>
                  <a:lnTo>
                    <a:pt x="16981" y="1858625"/>
                  </a:lnTo>
                  <a:lnTo>
                    <a:pt x="24339" y="1904569"/>
                  </a:lnTo>
                  <a:lnTo>
                    <a:pt x="32973" y="1950075"/>
                  </a:lnTo>
                  <a:lnTo>
                    <a:pt x="42864" y="1995122"/>
                  </a:lnTo>
                  <a:lnTo>
                    <a:pt x="53993" y="2039693"/>
                  </a:lnTo>
                  <a:lnTo>
                    <a:pt x="66341" y="2083768"/>
                  </a:lnTo>
                  <a:lnTo>
                    <a:pt x="79889" y="2127327"/>
                  </a:lnTo>
                  <a:lnTo>
                    <a:pt x="94618" y="2170353"/>
                  </a:lnTo>
                  <a:lnTo>
                    <a:pt x="110508" y="2212825"/>
                  </a:lnTo>
                  <a:lnTo>
                    <a:pt x="127542" y="2254726"/>
                  </a:lnTo>
                  <a:lnTo>
                    <a:pt x="145700" y="2296035"/>
                  </a:lnTo>
                  <a:lnTo>
                    <a:pt x="164962" y="2336735"/>
                  </a:lnTo>
                  <a:lnTo>
                    <a:pt x="185310" y="2376805"/>
                  </a:lnTo>
                  <a:lnTo>
                    <a:pt x="206725" y="2416227"/>
                  </a:lnTo>
                  <a:lnTo>
                    <a:pt x="229188" y="2454982"/>
                  </a:lnTo>
                  <a:lnTo>
                    <a:pt x="252679" y="2493050"/>
                  </a:lnTo>
                  <a:lnTo>
                    <a:pt x="277181" y="2530414"/>
                  </a:lnTo>
                  <a:lnTo>
                    <a:pt x="302672" y="2567053"/>
                  </a:lnTo>
                  <a:lnTo>
                    <a:pt x="329136" y="2602948"/>
                  </a:lnTo>
                  <a:lnTo>
                    <a:pt x="356552" y="2638082"/>
                  </a:lnTo>
                  <a:lnTo>
                    <a:pt x="384902" y="2672434"/>
                  </a:lnTo>
                  <a:lnTo>
                    <a:pt x="414166" y="2705986"/>
                  </a:lnTo>
                  <a:lnTo>
                    <a:pt x="444326" y="2738718"/>
                  </a:lnTo>
                  <a:lnTo>
                    <a:pt x="475362" y="2770611"/>
                  </a:lnTo>
                  <a:lnTo>
                    <a:pt x="507256" y="2801648"/>
                  </a:lnTo>
                  <a:lnTo>
                    <a:pt x="539988" y="2831808"/>
                  </a:lnTo>
                  <a:lnTo>
                    <a:pt x="573540" y="2861072"/>
                  </a:lnTo>
                  <a:lnTo>
                    <a:pt x="607892" y="2889421"/>
                  </a:lnTo>
                  <a:lnTo>
                    <a:pt x="643025" y="2916838"/>
                  </a:lnTo>
                  <a:lnTo>
                    <a:pt x="678921" y="2943301"/>
                  </a:lnTo>
                  <a:lnTo>
                    <a:pt x="715560" y="2968793"/>
                  </a:lnTo>
                  <a:lnTo>
                    <a:pt x="752923" y="2993294"/>
                  </a:lnTo>
                  <a:lnTo>
                    <a:pt x="790992" y="3016785"/>
                  </a:lnTo>
                  <a:lnTo>
                    <a:pt x="829746" y="3039248"/>
                  </a:lnTo>
                  <a:lnTo>
                    <a:pt x="869168" y="3060663"/>
                  </a:lnTo>
                  <a:lnTo>
                    <a:pt x="909239" y="3081011"/>
                  </a:lnTo>
                  <a:lnTo>
                    <a:pt x="949938" y="3100274"/>
                  </a:lnTo>
                  <a:lnTo>
                    <a:pt x="991247" y="3118431"/>
                  </a:lnTo>
                  <a:lnTo>
                    <a:pt x="1033148" y="3135465"/>
                  </a:lnTo>
                  <a:lnTo>
                    <a:pt x="1075621" y="3151356"/>
                  </a:lnTo>
                  <a:lnTo>
                    <a:pt x="1118646" y="3166085"/>
                  </a:lnTo>
                  <a:lnTo>
                    <a:pt x="1162206" y="3179633"/>
                  </a:lnTo>
                  <a:lnTo>
                    <a:pt x="1206281" y="3191981"/>
                  </a:lnTo>
                  <a:lnTo>
                    <a:pt x="1250851" y="3203110"/>
                  </a:lnTo>
                  <a:lnTo>
                    <a:pt x="1295899" y="3213001"/>
                  </a:lnTo>
                  <a:lnTo>
                    <a:pt x="1341404" y="3221634"/>
                  </a:lnTo>
                  <a:lnTo>
                    <a:pt x="1387348" y="3228992"/>
                  </a:lnTo>
                  <a:lnTo>
                    <a:pt x="1433712" y="3235055"/>
                  </a:lnTo>
                  <a:lnTo>
                    <a:pt x="1480477" y="3239803"/>
                  </a:lnTo>
                  <a:lnTo>
                    <a:pt x="1527624" y="3243219"/>
                  </a:lnTo>
                  <a:lnTo>
                    <a:pt x="1575134" y="3245282"/>
                  </a:lnTo>
                  <a:lnTo>
                    <a:pt x="1622987" y="3245974"/>
                  </a:lnTo>
                  <a:lnTo>
                    <a:pt x="1670840" y="3245282"/>
                  </a:lnTo>
                  <a:lnTo>
                    <a:pt x="1718349" y="3243219"/>
                  </a:lnTo>
                  <a:lnTo>
                    <a:pt x="1765496" y="3239803"/>
                  </a:lnTo>
                  <a:lnTo>
                    <a:pt x="1812261" y="3235055"/>
                  </a:lnTo>
                  <a:lnTo>
                    <a:pt x="1858625" y="3228992"/>
                  </a:lnTo>
                  <a:lnTo>
                    <a:pt x="1904569" y="3221634"/>
                  </a:lnTo>
                  <a:lnTo>
                    <a:pt x="1950075" y="3213001"/>
                  </a:lnTo>
                  <a:lnTo>
                    <a:pt x="1995122" y="3203110"/>
                  </a:lnTo>
                  <a:lnTo>
                    <a:pt x="2039693" y="3191981"/>
                  </a:lnTo>
                  <a:lnTo>
                    <a:pt x="2083768" y="3179633"/>
                  </a:lnTo>
                  <a:lnTo>
                    <a:pt x="2127327" y="3166085"/>
                  </a:lnTo>
                  <a:lnTo>
                    <a:pt x="2170353" y="3151356"/>
                  </a:lnTo>
                  <a:lnTo>
                    <a:pt x="2212825" y="3135465"/>
                  </a:lnTo>
                  <a:lnTo>
                    <a:pt x="2254726" y="3118431"/>
                  </a:lnTo>
                  <a:lnTo>
                    <a:pt x="2296035" y="3100274"/>
                  </a:lnTo>
                  <a:lnTo>
                    <a:pt x="2336735" y="3081011"/>
                  </a:lnTo>
                  <a:lnTo>
                    <a:pt x="2376805" y="3060663"/>
                  </a:lnTo>
                  <a:lnTo>
                    <a:pt x="2416227" y="3039248"/>
                  </a:lnTo>
                  <a:lnTo>
                    <a:pt x="2454982" y="3016785"/>
                  </a:lnTo>
                  <a:lnTo>
                    <a:pt x="2493050" y="2993294"/>
                  </a:lnTo>
                  <a:lnTo>
                    <a:pt x="2530414" y="2968793"/>
                  </a:lnTo>
                  <a:lnTo>
                    <a:pt x="2567053" y="2943301"/>
                  </a:lnTo>
                  <a:lnTo>
                    <a:pt x="2602948" y="2916838"/>
                  </a:lnTo>
                  <a:lnTo>
                    <a:pt x="2638082" y="2889421"/>
                  </a:lnTo>
                  <a:lnTo>
                    <a:pt x="2672434" y="2861072"/>
                  </a:lnTo>
                  <a:lnTo>
                    <a:pt x="2705986" y="2831808"/>
                  </a:lnTo>
                  <a:lnTo>
                    <a:pt x="2738718" y="2801648"/>
                  </a:lnTo>
                  <a:lnTo>
                    <a:pt x="2770611" y="2770611"/>
                  </a:lnTo>
                  <a:lnTo>
                    <a:pt x="2801648" y="2738718"/>
                  </a:lnTo>
                  <a:lnTo>
                    <a:pt x="2831808" y="2705986"/>
                  </a:lnTo>
                  <a:lnTo>
                    <a:pt x="2861072" y="2672434"/>
                  </a:lnTo>
                  <a:lnTo>
                    <a:pt x="2889421" y="2638082"/>
                  </a:lnTo>
                  <a:lnTo>
                    <a:pt x="2916838" y="2602948"/>
                  </a:lnTo>
                  <a:lnTo>
                    <a:pt x="2943301" y="2567053"/>
                  </a:lnTo>
                  <a:lnTo>
                    <a:pt x="2968793" y="2530414"/>
                  </a:lnTo>
                  <a:lnTo>
                    <a:pt x="2993294" y="2493050"/>
                  </a:lnTo>
                  <a:lnTo>
                    <a:pt x="3016785" y="2454982"/>
                  </a:lnTo>
                  <a:lnTo>
                    <a:pt x="3039248" y="2416227"/>
                  </a:lnTo>
                  <a:lnTo>
                    <a:pt x="3060663" y="2376805"/>
                  </a:lnTo>
                  <a:lnTo>
                    <a:pt x="3081011" y="2336735"/>
                  </a:lnTo>
                  <a:lnTo>
                    <a:pt x="3100274" y="2296035"/>
                  </a:lnTo>
                  <a:lnTo>
                    <a:pt x="3118431" y="2254726"/>
                  </a:lnTo>
                  <a:lnTo>
                    <a:pt x="3135465" y="2212825"/>
                  </a:lnTo>
                  <a:lnTo>
                    <a:pt x="3151356" y="2170353"/>
                  </a:lnTo>
                  <a:lnTo>
                    <a:pt x="3166085" y="2127327"/>
                  </a:lnTo>
                  <a:lnTo>
                    <a:pt x="3179633" y="2083768"/>
                  </a:lnTo>
                  <a:lnTo>
                    <a:pt x="3191981" y="2039693"/>
                  </a:lnTo>
                  <a:lnTo>
                    <a:pt x="3203110" y="1995122"/>
                  </a:lnTo>
                  <a:lnTo>
                    <a:pt x="3213001" y="1950075"/>
                  </a:lnTo>
                  <a:lnTo>
                    <a:pt x="3221634" y="1904569"/>
                  </a:lnTo>
                  <a:lnTo>
                    <a:pt x="3228992" y="1858625"/>
                  </a:lnTo>
                  <a:lnTo>
                    <a:pt x="3235055" y="1812261"/>
                  </a:lnTo>
                  <a:lnTo>
                    <a:pt x="3239803" y="1765496"/>
                  </a:lnTo>
                  <a:lnTo>
                    <a:pt x="3243219" y="1718349"/>
                  </a:lnTo>
                  <a:lnTo>
                    <a:pt x="3245282" y="1670840"/>
                  </a:lnTo>
                  <a:lnTo>
                    <a:pt x="3245974" y="1622987"/>
                  </a:lnTo>
                  <a:lnTo>
                    <a:pt x="3245282" y="1575134"/>
                  </a:lnTo>
                  <a:lnTo>
                    <a:pt x="3243219" y="1527624"/>
                  </a:lnTo>
                  <a:lnTo>
                    <a:pt x="3239803" y="1480477"/>
                  </a:lnTo>
                  <a:lnTo>
                    <a:pt x="3235055" y="1433712"/>
                  </a:lnTo>
                  <a:lnTo>
                    <a:pt x="3228992" y="1387348"/>
                  </a:lnTo>
                  <a:lnTo>
                    <a:pt x="3221634" y="1341404"/>
                  </a:lnTo>
                  <a:lnTo>
                    <a:pt x="3213001" y="1295899"/>
                  </a:lnTo>
                  <a:lnTo>
                    <a:pt x="3203110" y="1250851"/>
                  </a:lnTo>
                  <a:lnTo>
                    <a:pt x="3191981" y="1206281"/>
                  </a:lnTo>
                  <a:lnTo>
                    <a:pt x="3179633" y="1162206"/>
                  </a:lnTo>
                  <a:lnTo>
                    <a:pt x="3166085" y="1118646"/>
                  </a:lnTo>
                  <a:lnTo>
                    <a:pt x="3151356" y="1075621"/>
                  </a:lnTo>
                  <a:lnTo>
                    <a:pt x="3135465" y="1033148"/>
                  </a:lnTo>
                  <a:lnTo>
                    <a:pt x="3118431" y="991247"/>
                  </a:lnTo>
                  <a:lnTo>
                    <a:pt x="3100274" y="949938"/>
                  </a:lnTo>
                  <a:lnTo>
                    <a:pt x="3081011" y="909239"/>
                  </a:lnTo>
                  <a:lnTo>
                    <a:pt x="3060663" y="869168"/>
                  </a:lnTo>
                  <a:lnTo>
                    <a:pt x="3039248" y="829746"/>
                  </a:lnTo>
                  <a:lnTo>
                    <a:pt x="3016785" y="790992"/>
                  </a:lnTo>
                  <a:lnTo>
                    <a:pt x="2993294" y="752923"/>
                  </a:lnTo>
                  <a:lnTo>
                    <a:pt x="2968793" y="715560"/>
                  </a:lnTo>
                  <a:lnTo>
                    <a:pt x="2943301" y="678921"/>
                  </a:lnTo>
                  <a:lnTo>
                    <a:pt x="2916838" y="643025"/>
                  </a:lnTo>
                  <a:lnTo>
                    <a:pt x="2889421" y="607892"/>
                  </a:lnTo>
                  <a:lnTo>
                    <a:pt x="2861072" y="573540"/>
                  </a:lnTo>
                  <a:lnTo>
                    <a:pt x="2831808" y="539988"/>
                  </a:lnTo>
                  <a:lnTo>
                    <a:pt x="2801648" y="507256"/>
                  </a:lnTo>
                  <a:lnTo>
                    <a:pt x="2770611" y="475362"/>
                  </a:lnTo>
                  <a:lnTo>
                    <a:pt x="2738718" y="444326"/>
                  </a:lnTo>
                  <a:lnTo>
                    <a:pt x="2705986" y="414166"/>
                  </a:lnTo>
                  <a:lnTo>
                    <a:pt x="2672434" y="384902"/>
                  </a:lnTo>
                  <a:lnTo>
                    <a:pt x="2638082" y="356552"/>
                  </a:lnTo>
                  <a:lnTo>
                    <a:pt x="2602948" y="329136"/>
                  </a:lnTo>
                  <a:lnTo>
                    <a:pt x="2567053" y="302672"/>
                  </a:lnTo>
                  <a:lnTo>
                    <a:pt x="2530414" y="277181"/>
                  </a:lnTo>
                  <a:lnTo>
                    <a:pt x="2493050" y="252679"/>
                  </a:lnTo>
                  <a:lnTo>
                    <a:pt x="2454982" y="229188"/>
                  </a:lnTo>
                  <a:lnTo>
                    <a:pt x="2416227" y="206725"/>
                  </a:lnTo>
                  <a:lnTo>
                    <a:pt x="2376805" y="185310"/>
                  </a:lnTo>
                  <a:lnTo>
                    <a:pt x="2336735" y="164962"/>
                  </a:lnTo>
                  <a:lnTo>
                    <a:pt x="2296035" y="145700"/>
                  </a:lnTo>
                  <a:lnTo>
                    <a:pt x="2254726" y="127542"/>
                  </a:lnTo>
                  <a:lnTo>
                    <a:pt x="2212825" y="110508"/>
                  </a:lnTo>
                  <a:lnTo>
                    <a:pt x="2170353" y="94618"/>
                  </a:lnTo>
                  <a:lnTo>
                    <a:pt x="2127327" y="79889"/>
                  </a:lnTo>
                  <a:lnTo>
                    <a:pt x="2083768" y="66341"/>
                  </a:lnTo>
                  <a:lnTo>
                    <a:pt x="2039693" y="53993"/>
                  </a:lnTo>
                  <a:lnTo>
                    <a:pt x="1995122" y="42864"/>
                  </a:lnTo>
                  <a:lnTo>
                    <a:pt x="1950075" y="32973"/>
                  </a:lnTo>
                  <a:lnTo>
                    <a:pt x="1904569" y="24339"/>
                  </a:lnTo>
                  <a:lnTo>
                    <a:pt x="1858625" y="16981"/>
                  </a:lnTo>
                  <a:lnTo>
                    <a:pt x="1812261" y="10919"/>
                  </a:lnTo>
                  <a:lnTo>
                    <a:pt x="1765496" y="6170"/>
                  </a:lnTo>
                  <a:lnTo>
                    <a:pt x="1718349" y="2755"/>
                  </a:lnTo>
                  <a:lnTo>
                    <a:pt x="1670840" y="691"/>
                  </a:lnTo>
                  <a:lnTo>
                    <a:pt x="1622987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951050" y="3522650"/>
            <a:ext cx="1223735" cy="67710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7701" marR="3081" indent="241435">
              <a:lnSpc>
                <a:spcPct val="101200"/>
              </a:lnSpc>
              <a:spcBef>
                <a:spcPts val="45"/>
              </a:spcBef>
            </a:pPr>
            <a:r>
              <a:rPr sz="2183" b="1" spc="-15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제주도 </a:t>
            </a:r>
            <a:r>
              <a:rPr sz="2183" b="1" spc="-94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샤인머스캣</a:t>
            </a:r>
            <a:endParaRPr sz="2183">
              <a:latin typeface="나눔스퀘어OTF Bold"/>
              <a:cs typeface="나눔스퀘어OTF Bold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379824" y="4254201"/>
            <a:ext cx="7438677" cy="1441682"/>
            <a:chOff x="3923801" y="7015493"/>
            <a:chExt cx="12266930" cy="2377440"/>
          </a:xfrm>
        </p:grpSpPr>
        <p:sp>
          <p:nvSpPr>
            <p:cNvPr id="33" name="object 33"/>
            <p:cNvSpPr/>
            <p:nvPr/>
          </p:nvSpPr>
          <p:spPr>
            <a:xfrm>
              <a:off x="3934272" y="7874106"/>
              <a:ext cx="4296410" cy="1508125"/>
            </a:xfrm>
            <a:custGeom>
              <a:avLst/>
              <a:gdLst/>
              <a:ahLst/>
              <a:cxnLst/>
              <a:rect l="l" t="t" r="r" b="b"/>
              <a:pathLst>
                <a:path w="4296409" h="1508125">
                  <a:moveTo>
                    <a:pt x="0" y="0"/>
                  </a:moveTo>
                  <a:lnTo>
                    <a:pt x="4296026" y="1507807"/>
                  </a:lnTo>
                </a:path>
              </a:pathLst>
            </a:custGeom>
            <a:ln w="20941">
              <a:solidFill>
                <a:srgbClr val="FB615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11883753" y="7874106"/>
              <a:ext cx="4296410" cy="1508125"/>
            </a:xfrm>
            <a:custGeom>
              <a:avLst/>
              <a:gdLst/>
              <a:ahLst/>
              <a:cxnLst/>
              <a:rect l="l" t="t" r="r" b="b"/>
              <a:pathLst>
                <a:path w="4296409" h="1508125">
                  <a:moveTo>
                    <a:pt x="4296026" y="0"/>
                  </a:moveTo>
                  <a:lnTo>
                    <a:pt x="0" y="1507807"/>
                  </a:lnTo>
                </a:path>
              </a:pathLst>
            </a:custGeom>
            <a:ln w="20941">
              <a:solidFill>
                <a:srgbClr val="FB615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35"/>
            <p:cNvSpPr/>
            <p:nvPr/>
          </p:nvSpPr>
          <p:spPr>
            <a:xfrm>
              <a:off x="11452363" y="7361032"/>
              <a:ext cx="1188720" cy="1353185"/>
            </a:xfrm>
            <a:custGeom>
              <a:avLst/>
              <a:gdLst/>
              <a:ahLst/>
              <a:cxnLst/>
              <a:rect l="l" t="t" r="r" b="b"/>
              <a:pathLst>
                <a:path w="1188720" h="1353184">
                  <a:moveTo>
                    <a:pt x="1188717" y="0"/>
                  </a:moveTo>
                  <a:lnTo>
                    <a:pt x="0" y="1352974"/>
                  </a:lnTo>
                </a:path>
              </a:pathLst>
            </a:custGeom>
            <a:ln w="20941">
              <a:solidFill>
                <a:srgbClr val="FB615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6" name="object 36"/>
            <p:cNvSpPr/>
            <p:nvPr/>
          </p:nvSpPr>
          <p:spPr>
            <a:xfrm>
              <a:off x="7472962" y="7361032"/>
              <a:ext cx="1188720" cy="1353185"/>
            </a:xfrm>
            <a:custGeom>
              <a:avLst/>
              <a:gdLst/>
              <a:ahLst/>
              <a:cxnLst/>
              <a:rect l="l" t="t" r="r" b="b"/>
              <a:pathLst>
                <a:path w="1188720" h="1353184">
                  <a:moveTo>
                    <a:pt x="0" y="0"/>
                  </a:moveTo>
                  <a:lnTo>
                    <a:pt x="1188717" y="1352974"/>
                  </a:lnTo>
                </a:path>
              </a:pathLst>
            </a:custGeom>
            <a:ln w="20941">
              <a:solidFill>
                <a:srgbClr val="FB615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10051819" y="7025964"/>
              <a:ext cx="5715" cy="1497330"/>
            </a:xfrm>
            <a:custGeom>
              <a:avLst/>
              <a:gdLst/>
              <a:ahLst/>
              <a:cxnLst/>
              <a:rect l="l" t="t" r="r" b="b"/>
              <a:pathLst>
                <a:path w="5715" h="1497329">
                  <a:moveTo>
                    <a:pt x="5465" y="0"/>
                  </a:moveTo>
                  <a:lnTo>
                    <a:pt x="0" y="1497326"/>
                  </a:lnTo>
                </a:path>
              </a:pathLst>
            </a:custGeom>
            <a:ln w="20941">
              <a:solidFill>
                <a:srgbClr val="FB615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8788" y="481214"/>
            <a:ext cx="1980772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  <a:tabLst>
                <a:tab pos="883722" algn="l"/>
              </a:tabLst>
            </a:pPr>
            <a:r>
              <a:rPr sz="1486" b="1" spc="-97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Scale-</a:t>
            </a:r>
            <a:r>
              <a:rPr sz="1486" b="1" spc="-21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Up</a:t>
            </a:r>
            <a:r>
              <a:rPr sz="1486" b="1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	</a:t>
            </a:r>
            <a:r>
              <a:rPr sz="1486" dirty="0">
                <a:solidFill>
                  <a:srgbClr val="272727"/>
                </a:solidFill>
                <a:latin typeface="AppleSDGothicNeoM00"/>
                <a:cs typeface="AppleSDGothicNeoM00"/>
              </a:rPr>
              <a:t>시장</a:t>
            </a:r>
            <a:r>
              <a:rPr sz="1486" spc="3" dirty="0">
                <a:solidFill>
                  <a:srgbClr val="272727"/>
                </a:solidFill>
                <a:latin typeface="AppleSDGothicNeoM00"/>
                <a:cs typeface="AppleSDGothicNeoM00"/>
              </a:rPr>
              <a:t> </a:t>
            </a:r>
            <a:r>
              <a:rPr sz="1486" dirty="0">
                <a:solidFill>
                  <a:srgbClr val="272727"/>
                </a:solidFill>
                <a:latin typeface="AppleSDGothicNeoM00"/>
                <a:cs typeface="AppleSDGothicNeoM00"/>
              </a:rPr>
              <a:t>진입</a:t>
            </a:r>
            <a:r>
              <a:rPr sz="1486" spc="3" dirty="0">
                <a:solidFill>
                  <a:srgbClr val="272727"/>
                </a:solidFill>
                <a:latin typeface="AppleSDGothicNeoM00"/>
                <a:cs typeface="AppleSDGothicNeoM00"/>
              </a:rPr>
              <a:t> </a:t>
            </a:r>
            <a:r>
              <a:rPr sz="1486" spc="-15" dirty="0">
                <a:solidFill>
                  <a:srgbClr val="272727"/>
                </a:solidFill>
                <a:latin typeface="AppleSDGothicNeoM00"/>
                <a:cs typeface="AppleSDGothicNeoM00"/>
              </a:rPr>
              <a:t>전략</a:t>
            </a:r>
            <a:endParaRPr sz="1486">
              <a:latin typeface="AppleSDGothicNeoM00"/>
              <a:cs typeface="AppleSDGothicNeoM0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402" y="507964"/>
            <a:ext cx="38121" cy="203314"/>
          </a:xfrm>
          <a:custGeom>
            <a:avLst/>
            <a:gdLst/>
            <a:ahLst/>
            <a:cxnLst/>
            <a:rect l="l" t="t" r="r" b="b"/>
            <a:pathLst>
              <a:path w="62865" h="335280">
                <a:moveTo>
                  <a:pt x="62825" y="0"/>
                </a:moveTo>
                <a:lnTo>
                  <a:pt x="0" y="0"/>
                </a:lnTo>
                <a:lnTo>
                  <a:pt x="0" y="335068"/>
                </a:lnTo>
                <a:lnTo>
                  <a:pt x="62825" y="335068"/>
                </a:lnTo>
                <a:lnTo>
                  <a:pt x="62825" y="0"/>
                </a:lnTo>
                <a:close/>
              </a:path>
            </a:pathLst>
          </a:custGeom>
          <a:solidFill>
            <a:srgbClr val="FB615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4" name="object 4"/>
          <p:cNvGrpSpPr/>
          <p:nvPr/>
        </p:nvGrpSpPr>
        <p:grpSpPr>
          <a:xfrm>
            <a:off x="1702109" y="1969405"/>
            <a:ext cx="4444800" cy="4443645"/>
            <a:chOff x="2806197" y="3247695"/>
            <a:chExt cx="7329805" cy="7327900"/>
          </a:xfrm>
        </p:grpSpPr>
        <p:sp>
          <p:nvSpPr>
            <p:cNvPr id="5" name="object 5"/>
            <p:cNvSpPr/>
            <p:nvPr/>
          </p:nvSpPr>
          <p:spPr>
            <a:xfrm>
              <a:off x="2806197" y="3247695"/>
              <a:ext cx="7329805" cy="7327900"/>
            </a:xfrm>
            <a:custGeom>
              <a:avLst/>
              <a:gdLst/>
              <a:ahLst/>
              <a:cxnLst/>
              <a:rect l="l" t="t" r="r" b="b"/>
              <a:pathLst>
                <a:path w="7329805" h="7327900">
                  <a:moveTo>
                    <a:pt x="4001019" y="7315200"/>
                  </a:moveTo>
                  <a:lnTo>
                    <a:pt x="3328600" y="7315200"/>
                  </a:lnTo>
                  <a:lnTo>
                    <a:pt x="3376138" y="7327900"/>
                  </a:lnTo>
                  <a:lnTo>
                    <a:pt x="3953481" y="7327900"/>
                  </a:lnTo>
                  <a:lnTo>
                    <a:pt x="4001019" y="7315200"/>
                  </a:lnTo>
                  <a:close/>
                </a:path>
                <a:path w="7329805" h="7327900">
                  <a:moveTo>
                    <a:pt x="4142573" y="7302500"/>
                  </a:moveTo>
                  <a:lnTo>
                    <a:pt x="3187046" y="7302500"/>
                  </a:lnTo>
                  <a:lnTo>
                    <a:pt x="3234050" y="7315200"/>
                  </a:lnTo>
                  <a:lnTo>
                    <a:pt x="4095569" y="7315200"/>
                  </a:lnTo>
                  <a:lnTo>
                    <a:pt x="4142573" y="7302500"/>
                  </a:lnTo>
                  <a:close/>
                </a:path>
                <a:path w="7329805" h="7327900">
                  <a:moveTo>
                    <a:pt x="4282455" y="7277100"/>
                  </a:moveTo>
                  <a:lnTo>
                    <a:pt x="3047164" y="7277100"/>
                  </a:lnTo>
                  <a:lnTo>
                    <a:pt x="3140228" y="7302500"/>
                  </a:lnTo>
                  <a:lnTo>
                    <a:pt x="4189391" y="7302500"/>
                  </a:lnTo>
                  <a:lnTo>
                    <a:pt x="4282455" y="7277100"/>
                  </a:lnTo>
                  <a:close/>
                </a:path>
                <a:path w="7329805" h="7327900">
                  <a:moveTo>
                    <a:pt x="4420560" y="7251700"/>
                  </a:moveTo>
                  <a:lnTo>
                    <a:pt x="2909059" y="7251700"/>
                  </a:lnTo>
                  <a:lnTo>
                    <a:pt x="3000927" y="7277100"/>
                  </a:lnTo>
                  <a:lnTo>
                    <a:pt x="4328692" y="7277100"/>
                  </a:lnTo>
                  <a:lnTo>
                    <a:pt x="4420560" y="7251700"/>
                  </a:lnTo>
                  <a:close/>
                </a:path>
                <a:path w="7329805" h="7327900">
                  <a:moveTo>
                    <a:pt x="4466182" y="88900"/>
                  </a:moveTo>
                  <a:lnTo>
                    <a:pt x="2863437" y="88900"/>
                  </a:lnTo>
                  <a:lnTo>
                    <a:pt x="2419557" y="215900"/>
                  </a:lnTo>
                  <a:lnTo>
                    <a:pt x="2376488" y="241300"/>
                  </a:lnTo>
                  <a:lnTo>
                    <a:pt x="2291121" y="266700"/>
                  </a:lnTo>
                  <a:lnTo>
                    <a:pt x="2248830" y="292100"/>
                  </a:lnTo>
                  <a:lnTo>
                    <a:pt x="2206806" y="304800"/>
                  </a:lnTo>
                  <a:lnTo>
                    <a:pt x="2165052" y="330200"/>
                  </a:lnTo>
                  <a:lnTo>
                    <a:pt x="2123574" y="342900"/>
                  </a:lnTo>
                  <a:lnTo>
                    <a:pt x="2082373" y="368300"/>
                  </a:lnTo>
                  <a:lnTo>
                    <a:pt x="2041456" y="381000"/>
                  </a:lnTo>
                  <a:lnTo>
                    <a:pt x="2000824" y="406400"/>
                  </a:lnTo>
                  <a:lnTo>
                    <a:pt x="1960482" y="419100"/>
                  </a:lnTo>
                  <a:lnTo>
                    <a:pt x="1841237" y="495300"/>
                  </a:lnTo>
                  <a:lnTo>
                    <a:pt x="1802095" y="508000"/>
                  </a:lnTo>
                  <a:lnTo>
                    <a:pt x="1686539" y="584200"/>
                  </a:lnTo>
                  <a:lnTo>
                    <a:pt x="1573873" y="660400"/>
                  </a:lnTo>
                  <a:lnTo>
                    <a:pt x="1464200" y="736600"/>
                  </a:lnTo>
                  <a:lnTo>
                    <a:pt x="1392799" y="787400"/>
                  </a:lnTo>
                  <a:lnTo>
                    <a:pt x="1357625" y="825500"/>
                  </a:lnTo>
                  <a:lnTo>
                    <a:pt x="1288347" y="876300"/>
                  </a:lnTo>
                  <a:lnTo>
                    <a:pt x="1254251" y="914400"/>
                  </a:lnTo>
                  <a:lnTo>
                    <a:pt x="1187166" y="965200"/>
                  </a:lnTo>
                  <a:lnTo>
                    <a:pt x="1154184" y="1003300"/>
                  </a:lnTo>
                  <a:lnTo>
                    <a:pt x="1121582" y="1028700"/>
                  </a:lnTo>
                  <a:lnTo>
                    <a:pt x="1089361" y="1066800"/>
                  </a:lnTo>
                  <a:lnTo>
                    <a:pt x="1057528" y="1092200"/>
                  </a:lnTo>
                  <a:lnTo>
                    <a:pt x="1026085" y="1130300"/>
                  </a:lnTo>
                  <a:lnTo>
                    <a:pt x="995037" y="1155700"/>
                  </a:lnTo>
                  <a:lnTo>
                    <a:pt x="964386" y="1193800"/>
                  </a:lnTo>
                  <a:lnTo>
                    <a:pt x="934138" y="1219200"/>
                  </a:lnTo>
                  <a:lnTo>
                    <a:pt x="904296" y="1257300"/>
                  </a:lnTo>
                  <a:lnTo>
                    <a:pt x="874864" y="1295400"/>
                  </a:lnTo>
                  <a:lnTo>
                    <a:pt x="845846" y="1333500"/>
                  </a:lnTo>
                  <a:lnTo>
                    <a:pt x="817245" y="1358900"/>
                  </a:lnTo>
                  <a:lnTo>
                    <a:pt x="789065" y="1397000"/>
                  </a:lnTo>
                  <a:lnTo>
                    <a:pt x="761311" y="1435100"/>
                  </a:lnTo>
                  <a:lnTo>
                    <a:pt x="733986" y="1473200"/>
                  </a:lnTo>
                  <a:lnTo>
                    <a:pt x="707094" y="1511300"/>
                  </a:lnTo>
                  <a:lnTo>
                    <a:pt x="680639" y="1536700"/>
                  </a:lnTo>
                  <a:lnTo>
                    <a:pt x="654625" y="1574800"/>
                  </a:lnTo>
                  <a:lnTo>
                    <a:pt x="629055" y="1612900"/>
                  </a:lnTo>
                  <a:lnTo>
                    <a:pt x="603934" y="1651000"/>
                  </a:lnTo>
                  <a:lnTo>
                    <a:pt x="579265" y="1689100"/>
                  </a:lnTo>
                  <a:lnTo>
                    <a:pt x="555053" y="1727200"/>
                  </a:lnTo>
                  <a:lnTo>
                    <a:pt x="531300" y="1765300"/>
                  </a:lnTo>
                  <a:lnTo>
                    <a:pt x="508012" y="1803400"/>
                  </a:lnTo>
                  <a:lnTo>
                    <a:pt x="485191" y="1841500"/>
                  </a:lnTo>
                  <a:lnTo>
                    <a:pt x="462842" y="1879600"/>
                  </a:lnTo>
                  <a:lnTo>
                    <a:pt x="440968" y="1930400"/>
                  </a:lnTo>
                  <a:lnTo>
                    <a:pt x="419574" y="1968500"/>
                  </a:lnTo>
                  <a:lnTo>
                    <a:pt x="398663" y="2006600"/>
                  </a:lnTo>
                  <a:lnTo>
                    <a:pt x="378240" y="2044700"/>
                  </a:lnTo>
                  <a:lnTo>
                    <a:pt x="358307" y="2082800"/>
                  </a:lnTo>
                  <a:lnTo>
                    <a:pt x="338869" y="2133600"/>
                  </a:lnTo>
                  <a:lnTo>
                    <a:pt x="319930" y="2171700"/>
                  </a:lnTo>
                  <a:lnTo>
                    <a:pt x="301493" y="2209800"/>
                  </a:lnTo>
                  <a:lnTo>
                    <a:pt x="283563" y="2247900"/>
                  </a:lnTo>
                  <a:lnTo>
                    <a:pt x="266143" y="2298700"/>
                  </a:lnTo>
                  <a:lnTo>
                    <a:pt x="249237" y="2336800"/>
                  </a:lnTo>
                  <a:lnTo>
                    <a:pt x="232850" y="2374900"/>
                  </a:lnTo>
                  <a:lnTo>
                    <a:pt x="216984" y="2425700"/>
                  </a:lnTo>
                  <a:lnTo>
                    <a:pt x="201644" y="2463800"/>
                  </a:lnTo>
                  <a:lnTo>
                    <a:pt x="186834" y="2514600"/>
                  </a:lnTo>
                  <a:lnTo>
                    <a:pt x="172557" y="2552700"/>
                  </a:lnTo>
                  <a:lnTo>
                    <a:pt x="158817" y="2603500"/>
                  </a:lnTo>
                  <a:lnTo>
                    <a:pt x="145619" y="2641600"/>
                  </a:lnTo>
                  <a:lnTo>
                    <a:pt x="132965" y="2692400"/>
                  </a:lnTo>
                  <a:lnTo>
                    <a:pt x="120861" y="2730500"/>
                  </a:lnTo>
                  <a:lnTo>
                    <a:pt x="109309" y="2781300"/>
                  </a:lnTo>
                  <a:lnTo>
                    <a:pt x="98315" y="2819400"/>
                  </a:lnTo>
                  <a:lnTo>
                    <a:pt x="87880" y="2870200"/>
                  </a:lnTo>
                  <a:lnTo>
                    <a:pt x="78010" y="2908300"/>
                  </a:lnTo>
                  <a:lnTo>
                    <a:pt x="68708" y="2959100"/>
                  </a:lnTo>
                  <a:lnTo>
                    <a:pt x="59979" y="3009900"/>
                  </a:lnTo>
                  <a:lnTo>
                    <a:pt x="51825" y="3048000"/>
                  </a:lnTo>
                  <a:lnTo>
                    <a:pt x="44251" y="3098800"/>
                  </a:lnTo>
                  <a:lnTo>
                    <a:pt x="37261" y="3149600"/>
                  </a:lnTo>
                  <a:lnTo>
                    <a:pt x="30859" y="3187700"/>
                  </a:lnTo>
                  <a:lnTo>
                    <a:pt x="25048" y="3238500"/>
                  </a:lnTo>
                  <a:lnTo>
                    <a:pt x="19832" y="3289300"/>
                  </a:lnTo>
                  <a:lnTo>
                    <a:pt x="15215" y="3327400"/>
                  </a:lnTo>
                  <a:lnTo>
                    <a:pt x="11202" y="3378200"/>
                  </a:lnTo>
                  <a:lnTo>
                    <a:pt x="7795" y="3429000"/>
                  </a:lnTo>
                  <a:lnTo>
                    <a:pt x="4999" y="3479800"/>
                  </a:lnTo>
                  <a:lnTo>
                    <a:pt x="2817" y="3530600"/>
                  </a:lnTo>
                  <a:lnTo>
                    <a:pt x="1254" y="3568700"/>
                  </a:lnTo>
                  <a:lnTo>
                    <a:pt x="314" y="3619500"/>
                  </a:lnTo>
                  <a:lnTo>
                    <a:pt x="0" y="3670300"/>
                  </a:lnTo>
                  <a:lnTo>
                    <a:pt x="314" y="3721100"/>
                  </a:lnTo>
                  <a:lnTo>
                    <a:pt x="1254" y="3771900"/>
                  </a:lnTo>
                  <a:lnTo>
                    <a:pt x="2817" y="3810000"/>
                  </a:lnTo>
                  <a:lnTo>
                    <a:pt x="4999" y="3860800"/>
                  </a:lnTo>
                  <a:lnTo>
                    <a:pt x="7795" y="3911600"/>
                  </a:lnTo>
                  <a:lnTo>
                    <a:pt x="11202" y="3962400"/>
                  </a:lnTo>
                  <a:lnTo>
                    <a:pt x="15215" y="4000500"/>
                  </a:lnTo>
                  <a:lnTo>
                    <a:pt x="19832" y="4051300"/>
                  </a:lnTo>
                  <a:lnTo>
                    <a:pt x="25048" y="4102100"/>
                  </a:lnTo>
                  <a:lnTo>
                    <a:pt x="30859" y="4152900"/>
                  </a:lnTo>
                  <a:lnTo>
                    <a:pt x="37261" y="4191000"/>
                  </a:lnTo>
                  <a:lnTo>
                    <a:pt x="44251" y="4241800"/>
                  </a:lnTo>
                  <a:lnTo>
                    <a:pt x="51825" y="4292600"/>
                  </a:lnTo>
                  <a:lnTo>
                    <a:pt x="59979" y="4330700"/>
                  </a:lnTo>
                  <a:lnTo>
                    <a:pt x="68708" y="4381500"/>
                  </a:lnTo>
                  <a:lnTo>
                    <a:pt x="78010" y="4419600"/>
                  </a:lnTo>
                  <a:lnTo>
                    <a:pt x="87880" y="4470400"/>
                  </a:lnTo>
                  <a:lnTo>
                    <a:pt x="98315" y="4521200"/>
                  </a:lnTo>
                  <a:lnTo>
                    <a:pt x="109309" y="4559300"/>
                  </a:lnTo>
                  <a:lnTo>
                    <a:pt x="120861" y="4610100"/>
                  </a:lnTo>
                  <a:lnTo>
                    <a:pt x="132965" y="4648200"/>
                  </a:lnTo>
                  <a:lnTo>
                    <a:pt x="145619" y="4699000"/>
                  </a:lnTo>
                  <a:lnTo>
                    <a:pt x="158817" y="4737100"/>
                  </a:lnTo>
                  <a:lnTo>
                    <a:pt x="172557" y="4787900"/>
                  </a:lnTo>
                  <a:lnTo>
                    <a:pt x="186834" y="4826000"/>
                  </a:lnTo>
                  <a:lnTo>
                    <a:pt x="201644" y="4876800"/>
                  </a:lnTo>
                  <a:lnTo>
                    <a:pt x="216984" y="4914900"/>
                  </a:lnTo>
                  <a:lnTo>
                    <a:pt x="232850" y="4953000"/>
                  </a:lnTo>
                  <a:lnTo>
                    <a:pt x="249237" y="5003800"/>
                  </a:lnTo>
                  <a:lnTo>
                    <a:pt x="266143" y="5041900"/>
                  </a:lnTo>
                  <a:lnTo>
                    <a:pt x="283563" y="5080000"/>
                  </a:lnTo>
                  <a:lnTo>
                    <a:pt x="301493" y="5130800"/>
                  </a:lnTo>
                  <a:lnTo>
                    <a:pt x="319930" y="5168900"/>
                  </a:lnTo>
                  <a:lnTo>
                    <a:pt x="338869" y="5207000"/>
                  </a:lnTo>
                  <a:lnTo>
                    <a:pt x="358307" y="5257800"/>
                  </a:lnTo>
                  <a:lnTo>
                    <a:pt x="378240" y="5295900"/>
                  </a:lnTo>
                  <a:lnTo>
                    <a:pt x="398663" y="5334000"/>
                  </a:lnTo>
                  <a:lnTo>
                    <a:pt x="419574" y="5372100"/>
                  </a:lnTo>
                  <a:lnTo>
                    <a:pt x="440968" y="5410200"/>
                  </a:lnTo>
                  <a:lnTo>
                    <a:pt x="462842" y="5448300"/>
                  </a:lnTo>
                  <a:lnTo>
                    <a:pt x="485191" y="5499100"/>
                  </a:lnTo>
                  <a:lnTo>
                    <a:pt x="508012" y="5537200"/>
                  </a:lnTo>
                  <a:lnTo>
                    <a:pt x="531300" y="5575300"/>
                  </a:lnTo>
                  <a:lnTo>
                    <a:pt x="555053" y="5613400"/>
                  </a:lnTo>
                  <a:lnTo>
                    <a:pt x="579265" y="5651500"/>
                  </a:lnTo>
                  <a:lnTo>
                    <a:pt x="603934" y="5689600"/>
                  </a:lnTo>
                  <a:lnTo>
                    <a:pt x="629055" y="5727700"/>
                  </a:lnTo>
                  <a:lnTo>
                    <a:pt x="654625" y="5765800"/>
                  </a:lnTo>
                  <a:lnTo>
                    <a:pt x="680639" y="5791200"/>
                  </a:lnTo>
                  <a:lnTo>
                    <a:pt x="707094" y="5829300"/>
                  </a:lnTo>
                  <a:lnTo>
                    <a:pt x="733986" y="5867400"/>
                  </a:lnTo>
                  <a:lnTo>
                    <a:pt x="761311" y="5905500"/>
                  </a:lnTo>
                  <a:lnTo>
                    <a:pt x="789065" y="5943600"/>
                  </a:lnTo>
                  <a:lnTo>
                    <a:pt x="817245" y="5981700"/>
                  </a:lnTo>
                  <a:lnTo>
                    <a:pt x="845846" y="6007100"/>
                  </a:lnTo>
                  <a:lnTo>
                    <a:pt x="874864" y="6045200"/>
                  </a:lnTo>
                  <a:lnTo>
                    <a:pt x="904296" y="6083300"/>
                  </a:lnTo>
                  <a:lnTo>
                    <a:pt x="934138" y="6108700"/>
                  </a:lnTo>
                  <a:lnTo>
                    <a:pt x="964386" y="6146800"/>
                  </a:lnTo>
                  <a:lnTo>
                    <a:pt x="995037" y="6184900"/>
                  </a:lnTo>
                  <a:lnTo>
                    <a:pt x="1026085" y="6210300"/>
                  </a:lnTo>
                  <a:lnTo>
                    <a:pt x="1057528" y="6248400"/>
                  </a:lnTo>
                  <a:lnTo>
                    <a:pt x="1089361" y="6273800"/>
                  </a:lnTo>
                  <a:lnTo>
                    <a:pt x="1121582" y="6311900"/>
                  </a:lnTo>
                  <a:lnTo>
                    <a:pt x="1154184" y="6337300"/>
                  </a:lnTo>
                  <a:lnTo>
                    <a:pt x="1187166" y="6375400"/>
                  </a:lnTo>
                  <a:lnTo>
                    <a:pt x="1254251" y="6426200"/>
                  </a:lnTo>
                  <a:lnTo>
                    <a:pt x="1288347" y="6464300"/>
                  </a:lnTo>
                  <a:lnTo>
                    <a:pt x="1322806" y="6489700"/>
                  </a:lnTo>
                  <a:lnTo>
                    <a:pt x="1392799" y="6540500"/>
                  </a:lnTo>
                  <a:lnTo>
                    <a:pt x="1428326" y="6578600"/>
                  </a:lnTo>
                  <a:lnTo>
                    <a:pt x="1464200" y="6604000"/>
                  </a:lnTo>
                  <a:lnTo>
                    <a:pt x="1536978" y="6654800"/>
                  </a:lnTo>
                  <a:lnTo>
                    <a:pt x="1648658" y="6731000"/>
                  </a:lnTo>
                  <a:lnTo>
                    <a:pt x="1763262" y="6807200"/>
                  </a:lnTo>
                  <a:lnTo>
                    <a:pt x="1802095" y="6819900"/>
                  </a:lnTo>
                  <a:lnTo>
                    <a:pt x="1920435" y="6896100"/>
                  </a:lnTo>
                  <a:lnTo>
                    <a:pt x="1960482" y="6908800"/>
                  </a:lnTo>
                  <a:lnTo>
                    <a:pt x="2041456" y="6959600"/>
                  </a:lnTo>
                  <a:lnTo>
                    <a:pt x="2082373" y="6972300"/>
                  </a:lnTo>
                  <a:lnTo>
                    <a:pt x="2123574" y="6997700"/>
                  </a:lnTo>
                  <a:lnTo>
                    <a:pt x="2165052" y="7010400"/>
                  </a:lnTo>
                  <a:lnTo>
                    <a:pt x="2206806" y="7035800"/>
                  </a:lnTo>
                  <a:lnTo>
                    <a:pt x="2248830" y="7048500"/>
                  </a:lnTo>
                  <a:lnTo>
                    <a:pt x="2291121" y="7073900"/>
                  </a:lnTo>
                  <a:lnTo>
                    <a:pt x="2419557" y="7112000"/>
                  </a:lnTo>
                  <a:lnTo>
                    <a:pt x="2462877" y="7137400"/>
                  </a:lnTo>
                  <a:lnTo>
                    <a:pt x="2863437" y="7251700"/>
                  </a:lnTo>
                  <a:lnTo>
                    <a:pt x="4466182" y="7251700"/>
                  </a:lnTo>
                  <a:lnTo>
                    <a:pt x="4866742" y="7137400"/>
                  </a:lnTo>
                  <a:lnTo>
                    <a:pt x="4910062" y="7112000"/>
                  </a:lnTo>
                  <a:lnTo>
                    <a:pt x="5038498" y="7073900"/>
                  </a:lnTo>
                  <a:lnTo>
                    <a:pt x="5080789" y="7048500"/>
                  </a:lnTo>
                  <a:lnTo>
                    <a:pt x="5122813" y="7035800"/>
                  </a:lnTo>
                  <a:lnTo>
                    <a:pt x="5164567" y="7010400"/>
                  </a:lnTo>
                  <a:lnTo>
                    <a:pt x="5206045" y="6997700"/>
                  </a:lnTo>
                  <a:lnTo>
                    <a:pt x="5247245" y="6972300"/>
                  </a:lnTo>
                  <a:lnTo>
                    <a:pt x="5288163" y="6959600"/>
                  </a:lnTo>
                  <a:lnTo>
                    <a:pt x="5369136" y="6908800"/>
                  </a:lnTo>
                  <a:lnTo>
                    <a:pt x="5409184" y="6896100"/>
                  </a:lnTo>
                  <a:lnTo>
                    <a:pt x="5527524" y="6819900"/>
                  </a:lnTo>
                  <a:lnTo>
                    <a:pt x="5566357" y="6807200"/>
                  </a:lnTo>
                  <a:lnTo>
                    <a:pt x="5680961" y="6731000"/>
                  </a:lnTo>
                  <a:lnTo>
                    <a:pt x="5792641" y="6654800"/>
                  </a:lnTo>
                  <a:lnTo>
                    <a:pt x="5865419" y="6604000"/>
                  </a:lnTo>
                  <a:lnTo>
                    <a:pt x="5901293" y="6578600"/>
                  </a:lnTo>
                  <a:lnTo>
                    <a:pt x="5936819" y="6540500"/>
                  </a:lnTo>
                  <a:lnTo>
                    <a:pt x="6006813" y="6489700"/>
                  </a:lnTo>
                  <a:lnTo>
                    <a:pt x="6041272" y="6464300"/>
                  </a:lnTo>
                  <a:lnTo>
                    <a:pt x="6075367" y="6426200"/>
                  </a:lnTo>
                  <a:lnTo>
                    <a:pt x="6142452" y="6375400"/>
                  </a:lnTo>
                  <a:lnTo>
                    <a:pt x="6175434" y="6337300"/>
                  </a:lnTo>
                  <a:lnTo>
                    <a:pt x="6208037" y="6311900"/>
                  </a:lnTo>
                  <a:lnTo>
                    <a:pt x="6240257" y="6273800"/>
                  </a:lnTo>
                  <a:lnTo>
                    <a:pt x="6272091" y="6248400"/>
                  </a:lnTo>
                  <a:lnTo>
                    <a:pt x="6303534" y="6210300"/>
                  </a:lnTo>
                  <a:lnTo>
                    <a:pt x="6334582" y="6184900"/>
                  </a:lnTo>
                  <a:lnTo>
                    <a:pt x="6365232" y="6146800"/>
                  </a:lnTo>
                  <a:lnTo>
                    <a:pt x="6395480" y="6108700"/>
                  </a:lnTo>
                  <a:lnTo>
                    <a:pt x="6425322" y="6083300"/>
                  </a:lnTo>
                  <a:lnTo>
                    <a:pt x="6454755" y="6045200"/>
                  </a:lnTo>
                  <a:lnTo>
                    <a:pt x="6483773" y="6007100"/>
                  </a:lnTo>
                  <a:lnTo>
                    <a:pt x="6512374" y="5981700"/>
                  </a:lnTo>
                  <a:lnTo>
                    <a:pt x="6540554" y="5943600"/>
                  </a:lnTo>
                  <a:lnTo>
                    <a:pt x="6568308" y="5905500"/>
                  </a:lnTo>
                  <a:lnTo>
                    <a:pt x="6595633" y="5867400"/>
                  </a:lnTo>
                  <a:lnTo>
                    <a:pt x="6622525" y="5829300"/>
                  </a:lnTo>
                  <a:lnTo>
                    <a:pt x="6648980" y="5791200"/>
                  </a:lnTo>
                  <a:lnTo>
                    <a:pt x="6674994" y="5765800"/>
                  </a:lnTo>
                  <a:lnTo>
                    <a:pt x="6700563" y="5727700"/>
                  </a:lnTo>
                  <a:lnTo>
                    <a:pt x="6725685" y="5689600"/>
                  </a:lnTo>
                  <a:lnTo>
                    <a:pt x="6750353" y="5651500"/>
                  </a:lnTo>
                  <a:lnTo>
                    <a:pt x="6774566" y="5613400"/>
                  </a:lnTo>
                  <a:lnTo>
                    <a:pt x="6798318" y="5575300"/>
                  </a:lnTo>
                  <a:lnTo>
                    <a:pt x="6821607" y="5537200"/>
                  </a:lnTo>
                  <a:lnTo>
                    <a:pt x="6844428" y="5499100"/>
                  </a:lnTo>
                  <a:lnTo>
                    <a:pt x="6866777" y="5448300"/>
                  </a:lnTo>
                  <a:lnTo>
                    <a:pt x="6888650" y="5410200"/>
                  </a:lnTo>
                  <a:lnTo>
                    <a:pt x="6910044" y="5372100"/>
                  </a:lnTo>
                  <a:lnTo>
                    <a:pt x="6930955" y="5334000"/>
                  </a:lnTo>
                  <a:lnTo>
                    <a:pt x="6951379" y="5295900"/>
                  </a:lnTo>
                  <a:lnTo>
                    <a:pt x="6971312" y="5257800"/>
                  </a:lnTo>
                  <a:lnTo>
                    <a:pt x="6990750" y="5207000"/>
                  </a:lnTo>
                  <a:lnTo>
                    <a:pt x="7009689" y="5168900"/>
                  </a:lnTo>
                  <a:lnTo>
                    <a:pt x="7028126" y="5130800"/>
                  </a:lnTo>
                  <a:lnTo>
                    <a:pt x="7046056" y="5080000"/>
                  </a:lnTo>
                  <a:lnTo>
                    <a:pt x="7063476" y="5041900"/>
                  </a:lnTo>
                  <a:lnTo>
                    <a:pt x="7080381" y="5003800"/>
                  </a:lnTo>
                  <a:lnTo>
                    <a:pt x="7096769" y="4953000"/>
                  </a:lnTo>
                  <a:lnTo>
                    <a:pt x="7112635" y="4914900"/>
                  </a:lnTo>
                  <a:lnTo>
                    <a:pt x="7127975" y="4876800"/>
                  </a:lnTo>
                  <a:lnTo>
                    <a:pt x="7142785" y="4826000"/>
                  </a:lnTo>
                  <a:lnTo>
                    <a:pt x="7157062" y="4787900"/>
                  </a:lnTo>
                  <a:lnTo>
                    <a:pt x="7170802" y="4737100"/>
                  </a:lnTo>
                  <a:lnTo>
                    <a:pt x="7184000" y="4699000"/>
                  </a:lnTo>
                  <a:lnTo>
                    <a:pt x="7196653" y="4648200"/>
                  </a:lnTo>
                  <a:lnTo>
                    <a:pt x="7208758" y="4610100"/>
                  </a:lnTo>
                  <a:lnTo>
                    <a:pt x="7220309" y="4559300"/>
                  </a:lnTo>
                  <a:lnTo>
                    <a:pt x="7231304" y="4521200"/>
                  </a:lnTo>
                  <a:lnTo>
                    <a:pt x="7241739" y="4470400"/>
                  </a:lnTo>
                  <a:lnTo>
                    <a:pt x="7251609" y="4419600"/>
                  </a:lnTo>
                  <a:lnTo>
                    <a:pt x="7260910" y="4381500"/>
                  </a:lnTo>
                  <a:lnTo>
                    <a:pt x="7269640" y="4330700"/>
                  </a:lnTo>
                  <a:lnTo>
                    <a:pt x="7277794" y="4292600"/>
                  </a:lnTo>
                  <a:lnTo>
                    <a:pt x="7285367" y="4241800"/>
                  </a:lnTo>
                  <a:lnTo>
                    <a:pt x="7292357" y="4191000"/>
                  </a:lnTo>
                  <a:lnTo>
                    <a:pt x="7298760" y="4152900"/>
                  </a:lnTo>
                  <a:lnTo>
                    <a:pt x="7304571" y="4102100"/>
                  </a:lnTo>
                  <a:lnTo>
                    <a:pt x="7309787" y="4051300"/>
                  </a:lnTo>
                  <a:lnTo>
                    <a:pt x="7314404" y="4000500"/>
                  </a:lnTo>
                  <a:lnTo>
                    <a:pt x="7318417" y="3962400"/>
                  </a:lnTo>
                  <a:lnTo>
                    <a:pt x="7321824" y="3911600"/>
                  </a:lnTo>
                  <a:lnTo>
                    <a:pt x="7324620" y="3860800"/>
                  </a:lnTo>
                  <a:lnTo>
                    <a:pt x="7326801" y="3810000"/>
                  </a:lnTo>
                  <a:lnTo>
                    <a:pt x="7328364" y="3771900"/>
                  </a:lnTo>
                  <a:lnTo>
                    <a:pt x="7329305" y="3721100"/>
                  </a:lnTo>
                  <a:lnTo>
                    <a:pt x="7329619" y="3670300"/>
                  </a:lnTo>
                  <a:lnTo>
                    <a:pt x="7329305" y="3619500"/>
                  </a:lnTo>
                  <a:lnTo>
                    <a:pt x="7328364" y="3568700"/>
                  </a:lnTo>
                  <a:lnTo>
                    <a:pt x="7326801" y="3530600"/>
                  </a:lnTo>
                  <a:lnTo>
                    <a:pt x="7324620" y="3479800"/>
                  </a:lnTo>
                  <a:lnTo>
                    <a:pt x="7321824" y="3429000"/>
                  </a:lnTo>
                  <a:lnTo>
                    <a:pt x="7318417" y="3378200"/>
                  </a:lnTo>
                  <a:lnTo>
                    <a:pt x="7314404" y="3327400"/>
                  </a:lnTo>
                  <a:lnTo>
                    <a:pt x="7309787" y="3289300"/>
                  </a:lnTo>
                  <a:lnTo>
                    <a:pt x="7304571" y="3238500"/>
                  </a:lnTo>
                  <a:lnTo>
                    <a:pt x="7298760" y="3187700"/>
                  </a:lnTo>
                  <a:lnTo>
                    <a:pt x="7292357" y="3149600"/>
                  </a:lnTo>
                  <a:lnTo>
                    <a:pt x="7285367" y="3098800"/>
                  </a:lnTo>
                  <a:lnTo>
                    <a:pt x="7277794" y="3048000"/>
                  </a:lnTo>
                  <a:lnTo>
                    <a:pt x="7269640" y="3009900"/>
                  </a:lnTo>
                  <a:lnTo>
                    <a:pt x="7260910" y="2959100"/>
                  </a:lnTo>
                  <a:lnTo>
                    <a:pt x="7251609" y="2908300"/>
                  </a:lnTo>
                  <a:lnTo>
                    <a:pt x="7241739" y="2870200"/>
                  </a:lnTo>
                  <a:lnTo>
                    <a:pt x="7231304" y="2819400"/>
                  </a:lnTo>
                  <a:lnTo>
                    <a:pt x="7220309" y="2781300"/>
                  </a:lnTo>
                  <a:lnTo>
                    <a:pt x="7208758" y="2730500"/>
                  </a:lnTo>
                  <a:lnTo>
                    <a:pt x="7196653" y="2692400"/>
                  </a:lnTo>
                  <a:lnTo>
                    <a:pt x="7184000" y="2641600"/>
                  </a:lnTo>
                  <a:lnTo>
                    <a:pt x="7170802" y="2603500"/>
                  </a:lnTo>
                  <a:lnTo>
                    <a:pt x="7157062" y="2552700"/>
                  </a:lnTo>
                  <a:lnTo>
                    <a:pt x="7142785" y="2514600"/>
                  </a:lnTo>
                  <a:lnTo>
                    <a:pt x="7127975" y="2463800"/>
                  </a:lnTo>
                  <a:lnTo>
                    <a:pt x="7112635" y="2425700"/>
                  </a:lnTo>
                  <a:lnTo>
                    <a:pt x="7096769" y="2374900"/>
                  </a:lnTo>
                  <a:lnTo>
                    <a:pt x="7080381" y="2336800"/>
                  </a:lnTo>
                  <a:lnTo>
                    <a:pt x="7063476" y="2298700"/>
                  </a:lnTo>
                  <a:lnTo>
                    <a:pt x="7046056" y="2247900"/>
                  </a:lnTo>
                  <a:lnTo>
                    <a:pt x="7028126" y="2209800"/>
                  </a:lnTo>
                  <a:lnTo>
                    <a:pt x="7009689" y="2171700"/>
                  </a:lnTo>
                  <a:lnTo>
                    <a:pt x="6990750" y="2133600"/>
                  </a:lnTo>
                  <a:lnTo>
                    <a:pt x="6971312" y="2082800"/>
                  </a:lnTo>
                  <a:lnTo>
                    <a:pt x="6951379" y="2044700"/>
                  </a:lnTo>
                  <a:lnTo>
                    <a:pt x="6930955" y="2006600"/>
                  </a:lnTo>
                  <a:lnTo>
                    <a:pt x="6910044" y="1968500"/>
                  </a:lnTo>
                  <a:lnTo>
                    <a:pt x="6888650" y="1930400"/>
                  </a:lnTo>
                  <a:lnTo>
                    <a:pt x="6866777" y="1879600"/>
                  </a:lnTo>
                  <a:lnTo>
                    <a:pt x="6844428" y="1841500"/>
                  </a:lnTo>
                  <a:lnTo>
                    <a:pt x="6821607" y="1803400"/>
                  </a:lnTo>
                  <a:lnTo>
                    <a:pt x="6798318" y="1765300"/>
                  </a:lnTo>
                  <a:lnTo>
                    <a:pt x="6774566" y="1727200"/>
                  </a:lnTo>
                  <a:lnTo>
                    <a:pt x="6750353" y="1689100"/>
                  </a:lnTo>
                  <a:lnTo>
                    <a:pt x="6725685" y="1651000"/>
                  </a:lnTo>
                  <a:lnTo>
                    <a:pt x="6700563" y="1612900"/>
                  </a:lnTo>
                  <a:lnTo>
                    <a:pt x="6674994" y="1574800"/>
                  </a:lnTo>
                  <a:lnTo>
                    <a:pt x="6648980" y="1536700"/>
                  </a:lnTo>
                  <a:lnTo>
                    <a:pt x="6622525" y="1511300"/>
                  </a:lnTo>
                  <a:lnTo>
                    <a:pt x="6595633" y="1473200"/>
                  </a:lnTo>
                  <a:lnTo>
                    <a:pt x="6568308" y="1435100"/>
                  </a:lnTo>
                  <a:lnTo>
                    <a:pt x="6540554" y="1397000"/>
                  </a:lnTo>
                  <a:lnTo>
                    <a:pt x="6512374" y="1358900"/>
                  </a:lnTo>
                  <a:lnTo>
                    <a:pt x="6483773" y="1333500"/>
                  </a:lnTo>
                  <a:lnTo>
                    <a:pt x="6454755" y="1295400"/>
                  </a:lnTo>
                  <a:lnTo>
                    <a:pt x="6425322" y="1257300"/>
                  </a:lnTo>
                  <a:lnTo>
                    <a:pt x="6395480" y="1219200"/>
                  </a:lnTo>
                  <a:lnTo>
                    <a:pt x="6365232" y="1193800"/>
                  </a:lnTo>
                  <a:lnTo>
                    <a:pt x="6334582" y="1155700"/>
                  </a:lnTo>
                  <a:lnTo>
                    <a:pt x="6303534" y="1130300"/>
                  </a:lnTo>
                  <a:lnTo>
                    <a:pt x="6272091" y="1092200"/>
                  </a:lnTo>
                  <a:lnTo>
                    <a:pt x="6240257" y="1066800"/>
                  </a:lnTo>
                  <a:lnTo>
                    <a:pt x="6208037" y="1028700"/>
                  </a:lnTo>
                  <a:lnTo>
                    <a:pt x="6175434" y="1003300"/>
                  </a:lnTo>
                  <a:lnTo>
                    <a:pt x="6142452" y="965200"/>
                  </a:lnTo>
                  <a:lnTo>
                    <a:pt x="6075367" y="914400"/>
                  </a:lnTo>
                  <a:lnTo>
                    <a:pt x="6041272" y="876300"/>
                  </a:lnTo>
                  <a:lnTo>
                    <a:pt x="5971994" y="825500"/>
                  </a:lnTo>
                  <a:lnTo>
                    <a:pt x="5936819" y="787400"/>
                  </a:lnTo>
                  <a:lnTo>
                    <a:pt x="5865419" y="736600"/>
                  </a:lnTo>
                  <a:lnTo>
                    <a:pt x="5755746" y="660400"/>
                  </a:lnTo>
                  <a:lnTo>
                    <a:pt x="5643079" y="584200"/>
                  </a:lnTo>
                  <a:lnTo>
                    <a:pt x="5527524" y="508000"/>
                  </a:lnTo>
                  <a:lnTo>
                    <a:pt x="5488382" y="495300"/>
                  </a:lnTo>
                  <a:lnTo>
                    <a:pt x="5369136" y="419100"/>
                  </a:lnTo>
                  <a:lnTo>
                    <a:pt x="5328795" y="406400"/>
                  </a:lnTo>
                  <a:lnTo>
                    <a:pt x="5288163" y="381000"/>
                  </a:lnTo>
                  <a:lnTo>
                    <a:pt x="5247245" y="368300"/>
                  </a:lnTo>
                  <a:lnTo>
                    <a:pt x="5206045" y="342900"/>
                  </a:lnTo>
                  <a:lnTo>
                    <a:pt x="5164567" y="330200"/>
                  </a:lnTo>
                  <a:lnTo>
                    <a:pt x="5122813" y="304800"/>
                  </a:lnTo>
                  <a:lnTo>
                    <a:pt x="5080789" y="292100"/>
                  </a:lnTo>
                  <a:lnTo>
                    <a:pt x="5038498" y="266700"/>
                  </a:lnTo>
                  <a:lnTo>
                    <a:pt x="4953131" y="241300"/>
                  </a:lnTo>
                  <a:lnTo>
                    <a:pt x="4910062" y="215900"/>
                  </a:lnTo>
                  <a:lnTo>
                    <a:pt x="4466182" y="88900"/>
                  </a:lnTo>
                  <a:close/>
                </a:path>
                <a:path w="7329805" h="7327900">
                  <a:moveTo>
                    <a:pt x="4282455" y="50800"/>
                  </a:moveTo>
                  <a:lnTo>
                    <a:pt x="3047164" y="50800"/>
                  </a:lnTo>
                  <a:lnTo>
                    <a:pt x="2909059" y="88900"/>
                  </a:lnTo>
                  <a:lnTo>
                    <a:pt x="4420560" y="88900"/>
                  </a:lnTo>
                  <a:lnTo>
                    <a:pt x="4282455" y="50800"/>
                  </a:lnTo>
                  <a:close/>
                </a:path>
                <a:path w="7329805" h="7327900">
                  <a:moveTo>
                    <a:pt x="4189391" y="38100"/>
                  </a:moveTo>
                  <a:lnTo>
                    <a:pt x="3140228" y="38100"/>
                  </a:lnTo>
                  <a:lnTo>
                    <a:pt x="3093599" y="50800"/>
                  </a:lnTo>
                  <a:lnTo>
                    <a:pt x="4236019" y="50800"/>
                  </a:lnTo>
                  <a:lnTo>
                    <a:pt x="4189391" y="38100"/>
                  </a:lnTo>
                  <a:close/>
                </a:path>
                <a:path w="7329805" h="7327900">
                  <a:moveTo>
                    <a:pt x="4095569" y="25400"/>
                  </a:moveTo>
                  <a:lnTo>
                    <a:pt x="3234050" y="25400"/>
                  </a:lnTo>
                  <a:lnTo>
                    <a:pt x="3187046" y="38100"/>
                  </a:lnTo>
                  <a:lnTo>
                    <a:pt x="4142573" y="38100"/>
                  </a:lnTo>
                  <a:lnTo>
                    <a:pt x="4095569" y="25400"/>
                  </a:lnTo>
                  <a:close/>
                </a:path>
                <a:path w="7329805" h="7327900">
                  <a:moveTo>
                    <a:pt x="3953481" y="12700"/>
                  </a:moveTo>
                  <a:lnTo>
                    <a:pt x="3376138" y="12700"/>
                  </a:lnTo>
                  <a:lnTo>
                    <a:pt x="3328600" y="25400"/>
                  </a:lnTo>
                  <a:lnTo>
                    <a:pt x="4001019" y="25400"/>
                  </a:lnTo>
                  <a:lnTo>
                    <a:pt x="3953481" y="12700"/>
                  </a:lnTo>
                  <a:close/>
                </a:path>
                <a:path w="7329805" h="7327900">
                  <a:moveTo>
                    <a:pt x="3761663" y="0"/>
                  </a:moveTo>
                  <a:lnTo>
                    <a:pt x="3567956" y="0"/>
                  </a:lnTo>
                  <a:lnTo>
                    <a:pt x="3519759" y="12700"/>
                  </a:lnTo>
                  <a:lnTo>
                    <a:pt x="3809859" y="12700"/>
                  </a:lnTo>
                  <a:lnTo>
                    <a:pt x="3761663" y="0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4167412" y="5978194"/>
              <a:ext cx="4607560" cy="4597400"/>
            </a:xfrm>
            <a:custGeom>
              <a:avLst/>
              <a:gdLst/>
              <a:ahLst/>
              <a:cxnLst/>
              <a:rect l="l" t="t" r="r" b="b"/>
              <a:pathLst>
                <a:path w="4607559" h="4597400">
                  <a:moveTo>
                    <a:pt x="2588958" y="4584700"/>
                  </a:moveTo>
                  <a:lnTo>
                    <a:pt x="2018231" y="4584700"/>
                  </a:lnTo>
                  <a:lnTo>
                    <a:pt x="2065124" y="4597400"/>
                  </a:lnTo>
                  <a:lnTo>
                    <a:pt x="2542064" y="4597400"/>
                  </a:lnTo>
                  <a:lnTo>
                    <a:pt x="2588958" y="4584700"/>
                  </a:lnTo>
                  <a:close/>
                </a:path>
                <a:path w="4607559" h="4597400">
                  <a:moveTo>
                    <a:pt x="2727864" y="4559300"/>
                  </a:moveTo>
                  <a:lnTo>
                    <a:pt x="1879325" y="4559300"/>
                  </a:lnTo>
                  <a:lnTo>
                    <a:pt x="1971627" y="4584700"/>
                  </a:lnTo>
                  <a:lnTo>
                    <a:pt x="2635562" y="4584700"/>
                  </a:lnTo>
                  <a:lnTo>
                    <a:pt x="2727864" y="4559300"/>
                  </a:lnTo>
                  <a:close/>
                </a:path>
                <a:path w="4607559" h="4597400">
                  <a:moveTo>
                    <a:pt x="2818893" y="50800"/>
                  </a:moveTo>
                  <a:lnTo>
                    <a:pt x="1788296" y="50800"/>
                  </a:lnTo>
                  <a:lnTo>
                    <a:pt x="1523614" y="127000"/>
                  </a:lnTo>
                  <a:lnTo>
                    <a:pt x="1480827" y="152400"/>
                  </a:lnTo>
                  <a:lnTo>
                    <a:pt x="1396477" y="177800"/>
                  </a:lnTo>
                  <a:lnTo>
                    <a:pt x="1354933" y="203200"/>
                  </a:lnTo>
                  <a:lnTo>
                    <a:pt x="1313823" y="215900"/>
                  </a:lnTo>
                  <a:lnTo>
                    <a:pt x="1273156" y="241300"/>
                  </a:lnTo>
                  <a:lnTo>
                    <a:pt x="1232942" y="254000"/>
                  </a:lnTo>
                  <a:lnTo>
                    <a:pt x="1153911" y="304800"/>
                  </a:lnTo>
                  <a:lnTo>
                    <a:pt x="1076806" y="355600"/>
                  </a:lnTo>
                  <a:lnTo>
                    <a:pt x="1039001" y="368300"/>
                  </a:lnTo>
                  <a:lnTo>
                    <a:pt x="964931" y="419100"/>
                  </a:lnTo>
                  <a:lnTo>
                    <a:pt x="928686" y="457200"/>
                  </a:lnTo>
                  <a:lnTo>
                    <a:pt x="892980" y="482600"/>
                  </a:lnTo>
                  <a:lnTo>
                    <a:pt x="857823" y="508000"/>
                  </a:lnTo>
                  <a:lnTo>
                    <a:pt x="823225" y="533400"/>
                  </a:lnTo>
                  <a:lnTo>
                    <a:pt x="789196" y="558800"/>
                  </a:lnTo>
                  <a:lnTo>
                    <a:pt x="755744" y="596900"/>
                  </a:lnTo>
                  <a:lnTo>
                    <a:pt x="722879" y="622300"/>
                  </a:lnTo>
                  <a:lnTo>
                    <a:pt x="690612" y="660400"/>
                  </a:lnTo>
                  <a:lnTo>
                    <a:pt x="658952" y="685800"/>
                  </a:lnTo>
                  <a:lnTo>
                    <a:pt x="627907" y="723900"/>
                  </a:lnTo>
                  <a:lnTo>
                    <a:pt x="597489" y="749300"/>
                  </a:lnTo>
                  <a:lnTo>
                    <a:pt x="567707" y="787400"/>
                  </a:lnTo>
                  <a:lnTo>
                    <a:pt x="538570" y="825500"/>
                  </a:lnTo>
                  <a:lnTo>
                    <a:pt x="510087" y="850900"/>
                  </a:lnTo>
                  <a:lnTo>
                    <a:pt x="482269" y="889000"/>
                  </a:lnTo>
                  <a:lnTo>
                    <a:pt x="455125" y="927100"/>
                  </a:lnTo>
                  <a:lnTo>
                    <a:pt x="428665" y="965200"/>
                  </a:lnTo>
                  <a:lnTo>
                    <a:pt x="402898" y="1003300"/>
                  </a:lnTo>
                  <a:lnTo>
                    <a:pt x="377834" y="1041400"/>
                  </a:lnTo>
                  <a:lnTo>
                    <a:pt x="353483" y="1079500"/>
                  </a:lnTo>
                  <a:lnTo>
                    <a:pt x="329854" y="1117600"/>
                  </a:lnTo>
                  <a:lnTo>
                    <a:pt x="306956" y="1155700"/>
                  </a:lnTo>
                  <a:lnTo>
                    <a:pt x="284800" y="1193800"/>
                  </a:lnTo>
                  <a:lnTo>
                    <a:pt x="263395" y="1231900"/>
                  </a:lnTo>
                  <a:lnTo>
                    <a:pt x="242751" y="1270000"/>
                  </a:lnTo>
                  <a:lnTo>
                    <a:pt x="222877" y="1308100"/>
                  </a:lnTo>
                  <a:lnTo>
                    <a:pt x="203783" y="1346200"/>
                  </a:lnTo>
                  <a:lnTo>
                    <a:pt x="185479" y="1397000"/>
                  </a:lnTo>
                  <a:lnTo>
                    <a:pt x="167973" y="1435100"/>
                  </a:lnTo>
                  <a:lnTo>
                    <a:pt x="151276" y="1473200"/>
                  </a:lnTo>
                  <a:lnTo>
                    <a:pt x="135398" y="1524000"/>
                  </a:lnTo>
                  <a:lnTo>
                    <a:pt x="120348" y="1562100"/>
                  </a:lnTo>
                  <a:lnTo>
                    <a:pt x="106135" y="1612900"/>
                  </a:lnTo>
                  <a:lnTo>
                    <a:pt x="92770" y="1651000"/>
                  </a:lnTo>
                  <a:lnTo>
                    <a:pt x="80261" y="1689100"/>
                  </a:lnTo>
                  <a:lnTo>
                    <a:pt x="68619" y="1739900"/>
                  </a:lnTo>
                  <a:lnTo>
                    <a:pt x="57853" y="1790700"/>
                  </a:lnTo>
                  <a:lnTo>
                    <a:pt x="47972" y="1828800"/>
                  </a:lnTo>
                  <a:lnTo>
                    <a:pt x="38987" y="1879600"/>
                  </a:lnTo>
                  <a:lnTo>
                    <a:pt x="30907" y="1917700"/>
                  </a:lnTo>
                  <a:lnTo>
                    <a:pt x="23742" y="1968500"/>
                  </a:lnTo>
                  <a:lnTo>
                    <a:pt x="17501" y="2019300"/>
                  </a:lnTo>
                  <a:lnTo>
                    <a:pt x="12193" y="2057400"/>
                  </a:lnTo>
                  <a:lnTo>
                    <a:pt x="7829" y="2108200"/>
                  </a:lnTo>
                  <a:lnTo>
                    <a:pt x="4418" y="2159000"/>
                  </a:lnTo>
                  <a:lnTo>
                    <a:pt x="1970" y="2209800"/>
                  </a:lnTo>
                  <a:lnTo>
                    <a:pt x="494" y="2247900"/>
                  </a:lnTo>
                  <a:lnTo>
                    <a:pt x="0" y="2298700"/>
                  </a:lnTo>
                  <a:lnTo>
                    <a:pt x="494" y="2349500"/>
                  </a:lnTo>
                  <a:lnTo>
                    <a:pt x="1970" y="2400300"/>
                  </a:lnTo>
                  <a:lnTo>
                    <a:pt x="4418" y="2438400"/>
                  </a:lnTo>
                  <a:lnTo>
                    <a:pt x="7829" y="2489200"/>
                  </a:lnTo>
                  <a:lnTo>
                    <a:pt x="12193" y="2540000"/>
                  </a:lnTo>
                  <a:lnTo>
                    <a:pt x="17501" y="2590800"/>
                  </a:lnTo>
                  <a:lnTo>
                    <a:pt x="23742" y="2628900"/>
                  </a:lnTo>
                  <a:lnTo>
                    <a:pt x="30907" y="2679700"/>
                  </a:lnTo>
                  <a:lnTo>
                    <a:pt x="38987" y="2730500"/>
                  </a:lnTo>
                  <a:lnTo>
                    <a:pt x="47972" y="2768600"/>
                  </a:lnTo>
                  <a:lnTo>
                    <a:pt x="57853" y="2819400"/>
                  </a:lnTo>
                  <a:lnTo>
                    <a:pt x="68619" y="2857500"/>
                  </a:lnTo>
                  <a:lnTo>
                    <a:pt x="80261" y="2908300"/>
                  </a:lnTo>
                  <a:lnTo>
                    <a:pt x="92770" y="2946400"/>
                  </a:lnTo>
                  <a:lnTo>
                    <a:pt x="106135" y="2997200"/>
                  </a:lnTo>
                  <a:lnTo>
                    <a:pt x="120348" y="3035300"/>
                  </a:lnTo>
                  <a:lnTo>
                    <a:pt x="135398" y="3086100"/>
                  </a:lnTo>
                  <a:lnTo>
                    <a:pt x="151276" y="3124200"/>
                  </a:lnTo>
                  <a:lnTo>
                    <a:pt x="167973" y="3162300"/>
                  </a:lnTo>
                  <a:lnTo>
                    <a:pt x="185479" y="3213100"/>
                  </a:lnTo>
                  <a:lnTo>
                    <a:pt x="203783" y="3251200"/>
                  </a:lnTo>
                  <a:lnTo>
                    <a:pt x="222877" y="3289300"/>
                  </a:lnTo>
                  <a:lnTo>
                    <a:pt x="242751" y="3327400"/>
                  </a:lnTo>
                  <a:lnTo>
                    <a:pt x="263395" y="3365500"/>
                  </a:lnTo>
                  <a:lnTo>
                    <a:pt x="284800" y="3416300"/>
                  </a:lnTo>
                  <a:lnTo>
                    <a:pt x="306956" y="3454400"/>
                  </a:lnTo>
                  <a:lnTo>
                    <a:pt x="329854" y="3492500"/>
                  </a:lnTo>
                  <a:lnTo>
                    <a:pt x="353483" y="3530600"/>
                  </a:lnTo>
                  <a:lnTo>
                    <a:pt x="377834" y="3568700"/>
                  </a:lnTo>
                  <a:lnTo>
                    <a:pt x="402898" y="3606800"/>
                  </a:lnTo>
                  <a:lnTo>
                    <a:pt x="428665" y="3644900"/>
                  </a:lnTo>
                  <a:lnTo>
                    <a:pt x="455125" y="3670300"/>
                  </a:lnTo>
                  <a:lnTo>
                    <a:pt x="482269" y="3708400"/>
                  </a:lnTo>
                  <a:lnTo>
                    <a:pt x="510087" y="3746500"/>
                  </a:lnTo>
                  <a:lnTo>
                    <a:pt x="538570" y="3784600"/>
                  </a:lnTo>
                  <a:lnTo>
                    <a:pt x="567707" y="3810000"/>
                  </a:lnTo>
                  <a:lnTo>
                    <a:pt x="597489" y="3848100"/>
                  </a:lnTo>
                  <a:lnTo>
                    <a:pt x="627907" y="3886200"/>
                  </a:lnTo>
                  <a:lnTo>
                    <a:pt x="658952" y="3911600"/>
                  </a:lnTo>
                  <a:lnTo>
                    <a:pt x="690612" y="3949700"/>
                  </a:lnTo>
                  <a:lnTo>
                    <a:pt x="722879" y="3975100"/>
                  </a:lnTo>
                  <a:lnTo>
                    <a:pt x="755744" y="4000500"/>
                  </a:lnTo>
                  <a:lnTo>
                    <a:pt x="789196" y="4038600"/>
                  </a:lnTo>
                  <a:lnTo>
                    <a:pt x="823225" y="4064000"/>
                  </a:lnTo>
                  <a:lnTo>
                    <a:pt x="857823" y="4089400"/>
                  </a:lnTo>
                  <a:lnTo>
                    <a:pt x="892980" y="4127500"/>
                  </a:lnTo>
                  <a:lnTo>
                    <a:pt x="928686" y="4152900"/>
                  </a:lnTo>
                  <a:lnTo>
                    <a:pt x="964931" y="4178300"/>
                  </a:lnTo>
                  <a:lnTo>
                    <a:pt x="1039001" y="4229100"/>
                  </a:lnTo>
                  <a:lnTo>
                    <a:pt x="1115113" y="4279900"/>
                  </a:lnTo>
                  <a:lnTo>
                    <a:pt x="1153911" y="4292600"/>
                  </a:lnTo>
                  <a:lnTo>
                    <a:pt x="1232942" y="4343400"/>
                  </a:lnTo>
                  <a:lnTo>
                    <a:pt x="1273156" y="4356100"/>
                  </a:lnTo>
                  <a:lnTo>
                    <a:pt x="1313823" y="4381500"/>
                  </a:lnTo>
                  <a:lnTo>
                    <a:pt x="1354933" y="4394200"/>
                  </a:lnTo>
                  <a:lnTo>
                    <a:pt x="1396477" y="4419600"/>
                  </a:lnTo>
                  <a:lnTo>
                    <a:pt x="1438445" y="4432300"/>
                  </a:lnTo>
                  <a:lnTo>
                    <a:pt x="1480827" y="4457700"/>
                  </a:lnTo>
                  <a:lnTo>
                    <a:pt x="1523614" y="4470400"/>
                  </a:lnTo>
                  <a:lnTo>
                    <a:pt x="1833646" y="4559300"/>
                  </a:lnTo>
                  <a:lnTo>
                    <a:pt x="2773542" y="4559300"/>
                  </a:lnTo>
                  <a:lnTo>
                    <a:pt x="3083575" y="4470400"/>
                  </a:lnTo>
                  <a:lnTo>
                    <a:pt x="3126362" y="4457700"/>
                  </a:lnTo>
                  <a:lnTo>
                    <a:pt x="3168744" y="4432300"/>
                  </a:lnTo>
                  <a:lnTo>
                    <a:pt x="3210711" y="4419600"/>
                  </a:lnTo>
                  <a:lnTo>
                    <a:pt x="3252255" y="4394200"/>
                  </a:lnTo>
                  <a:lnTo>
                    <a:pt x="3293365" y="4381500"/>
                  </a:lnTo>
                  <a:lnTo>
                    <a:pt x="3334032" y="4356100"/>
                  </a:lnTo>
                  <a:lnTo>
                    <a:pt x="3374246" y="4343400"/>
                  </a:lnTo>
                  <a:lnTo>
                    <a:pt x="3453278" y="4292600"/>
                  </a:lnTo>
                  <a:lnTo>
                    <a:pt x="3492076" y="4279900"/>
                  </a:lnTo>
                  <a:lnTo>
                    <a:pt x="3568188" y="4229100"/>
                  </a:lnTo>
                  <a:lnTo>
                    <a:pt x="3642258" y="4178300"/>
                  </a:lnTo>
                  <a:lnTo>
                    <a:pt x="3678503" y="4152900"/>
                  </a:lnTo>
                  <a:lnTo>
                    <a:pt x="3714209" y="4127500"/>
                  </a:lnTo>
                  <a:lnTo>
                    <a:pt x="3749365" y="4089400"/>
                  </a:lnTo>
                  <a:lnTo>
                    <a:pt x="3783963" y="4064000"/>
                  </a:lnTo>
                  <a:lnTo>
                    <a:pt x="3817993" y="4038600"/>
                  </a:lnTo>
                  <a:lnTo>
                    <a:pt x="3851445" y="4000500"/>
                  </a:lnTo>
                  <a:lnTo>
                    <a:pt x="3884309" y="3975100"/>
                  </a:lnTo>
                  <a:lnTo>
                    <a:pt x="3916576" y="3949700"/>
                  </a:lnTo>
                  <a:lnTo>
                    <a:pt x="3948237" y="3911600"/>
                  </a:lnTo>
                  <a:lnTo>
                    <a:pt x="3979281" y="3886200"/>
                  </a:lnTo>
                  <a:lnTo>
                    <a:pt x="4009699" y="3848100"/>
                  </a:lnTo>
                  <a:lnTo>
                    <a:pt x="4039482" y="3810000"/>
                  </a:lnTo>
                  <a:lnTo>
                    <a:pt x="4068619" y="3784600"/>
                  </a:lnTo>
                  <a:lnTo>
                    <a:pt x="4097101" y="3746500"/>
                  </a:lnTo>
                  <a:lnTo>
                    <a:pt x="4124919" y="3708400"/>
                  </a:lnTo>
                  <a:lnTo>
                    <a:pt x="4152063" y="3670300"/>
                  </a:lnTo>
                  <a:lnTo>
                    <a:pt x="4178523" y="3644900"/>
                  </a:lnTo>
                  <a:lnTo>
                    <a:pt x="4204290" y="3606800"/>
                  </a:lnTo>
                  <a:lnTo>
                    <a:pt x="4229354" y="3568700"/>
                  </a:lnTo>
                  <a:lnTo>
                    <a:pt x="4253706" y="3530600"/>
                  </a:lnTo>
                  <a:lnTo>
                    <a:pt x="4277335" y="3492500"/>
                  </a:lnTo>
                  <a:lnTo>
                    <a:pt x="4300232" y="3454400"/>
                  </a:lnTo>
                  <a:lnTo>
                    <a:pt x="4322388" y="3416300"/>
                  </a:lnTo>
                  <a:lnTo>
                    <a:pt x="4343793" y="3365500"/>
                  </a:lnTo>
                  <a:lnTo>
                    <a:pt x="4364437" y="3327400"/>
                  </a:lnTo>
                  <a:lnTo>
                    <a:pt x="4384311" y="3289300"/>
                  </a:lnTo>
                  <a:lnTo>
                    <a:pt x="4403405" y="3251200"/>
                  </a:lnTo>
                  <a:lnTo>
                    <a:pt x="4421710" y="3213100"/>
                  </a:lnTo>
                  <a:lnTo>
                    <a:pt x="4439215" y="3162300"/>
                  </a:lnTo>
                  <a:lnTo>
                    <a:pt x="4455912" y="3124200"/>
                  </a:lnTo>
                  <a:lnTo>
                    <a:pt x="4471790" y="3086100"/>
                  </a:lnTo>
                  <a:lnTo>
                    <a:pt x="4486841" y="3035300"/>
                  </a:lnTo>
                  <a:lnTo>
                    <a:pt x="4501053" y="2997200"/>
                  </a:lnTo>
                  <a:lnTo>
                    <a:pt x="4514419" y="2946400"/>
                  </a:lnTo>
                  <a:lnTo>
                    <a:pt x="4526928" y="2908300"/>
                  </a:lnTo>
                  <a:lnTo>
                    <a:pt x="4538570" y="2857500"/>
                  </a:lnTo>
                  <a:lnTo>
                    <a:pt x="4549336" y="2819400"/>
                  </a:lnTo>
                  <a:lnTo>
                    <a:pt x="4559216" y="2768600"/>
                  </a:lnTo>
                  <a:lnTo>
                    <a:pt x="4568201" y="2730500"/>
                  </a:lnTo>
                  <a:lnTo>
                    <a:pt x="4576281" y="2679700"/>
                  </a:lnTo>
                  <a:lnTo>
                    <a:pt x="4583447" y="2628900"/>
                  </a:lnTo>
                  <a:lnTo>
                    <a:pt x="4589688" y="2590800"/>
                  </a:lnTo>
                  <a:lnTo>
                    <a:pt x="4594995" y="2540000"/>
                  </a:lnTo>
                  <a:lnTo>
                    <a:pt x="4599359" y="2489200"/>
                  </a:lnTo>
                  <a:lnTo>
                    <a:pt x="4602770" y="2438400"/>
                  </a:lnTo>
                  <a:lnTo>
                    <a:pt x="4605219" y="2400300"/>
                  </a:lnTo>
                  <a:lnTo>
                    <a:pt x="4606695" y="2349500"/>
                  </a:lnTo>
                  <a:lnTo>
                    <a:pt x="4607189" y="2298700"/>
                  </a:lnTo>
                  <a:lnTo>
                    <a:pt x="4606695" y="2247900"/>
                  </a:lnTo>
                  <a:lnTo>
                    <a:pt x="4605219" y="2209800"/>
                  </a:lnTo>
                  <a:lnTo>
                    <a:pt x="4602770" y="2159000"/>
                  </a:lnTo>
                  <a:lnTo>
                    <a:pt x="4599359" y="2108200"/>
                  </a:lnTo>
                  <a:lnTo>
                    <a:pt x="4594995" y="2057400"/>
                  </a:lnTo>
                  <a:lnTo>
                    <a:pt x="4589688" y="2019300"/>
                  </a:lnTo>
                  <a:lnTo>
                    <a:pt x="4583447" y="1968500"/>
                  </a:lnTo>
                  <a:lnTo>
                    <a:pt x="4576281" y="1917700"/>
                  </a:lnTo>
                  <a:lnTo>
                    <a:pt x="4568201" y="1879600"/>
                  </a:lnTo>
                  <a:lnTo>
                    <a:pt x="4559216" y="1828800"/>
                  </a:lnTo>
                  <a:lnTo>
                    <a:pt x="4549336" y="1790700"/>
                  </a:lnTo>
                  <a:lnTo>
                    <a:pt x="4538570" y="1739900"/>
                  </a:lnTo>
                  <a:lnTo>
                    <a:pt x="4526928" y="1689100"/>
                  </a:lnTo>
                  <a:lnTo>
                    <a:pt x="4514419" y="1651000"/>
                  </a:lnTo>
                  <a:lnTo>
                    <a:pt x="4501053" y="1612900"/>
                  </a:lnTo>
                  <a:lnTo>
                    <a:pt x="4486841" y="1562100"/>
                  </a:lnTo>
                  <a:lnTo>
                    <a:pt x="4471790" y="1524000"/>
                  </a:lnTo>
                  <a:lnTo>
                    <a:pt x="4455912" y="1473200"/>
                  </a:lnTo>
                  <a:lnTo>
                    <a:pt x="4439215" y="1435100"/>
                  </a:lnTo>
                  <a:lnTo>
                    <a:pt x="4421710" y="1397000"/>
                  </a:lnTo>
                  <a:lnTo>
                    <a:pt x="4403405" y="1346200"/>
                  </a:lnTo>
                  <a:lnTo>
                    <a:pt x="4384311" y="1308100"/>
                  </a:lnTo>
                  <a:lnTo>
                    <a:pt x="4364437" y="1270000"/>
                  </a:lnTo>
                  <a:lnTo>
                    <a:pt x="4343793" y="1231900"/>
                  </a:lnTo>
                  <a:lnTo>
                    <a:pt x="4322388" y="1193800"/>
                  </a:lnTo>
                  <a:lnTo>
                    <a:pt x="4300232" y="1155700"/>
                  </a:lnTo>
                  <a:lnTo>
                    <a:pt x="4277335" y="1117600"/>
                  </a:lnTo>
                  <a:lnTo>
                    <a:pt x="4253706" y="1079500"/>
                  </a:lnTo>
                  <a:lnTo>
                    <a:pt x="4229354" y="1041400"/>
                  </a:lnTo>
                  <a:lnTo>
                    <a:pt x="4204290" y="1003300"/>
                  </a:lnTo>
                  <a:lnTo>
                    <a:pt x="4178523" y="965200"/>
                  </a:lnTo>
                  <a:lnTo>
                    <a:pt x="4152063" y="927100"/>
                  </a:lnTo>
                  <a:lnTo>
                    <a:pt x="4124919" y="889000"/>
                  </a:lnTo>
                  <a:lnTo>
                    <a:pt x="4097101" y="850900"/>
                  </a:lnTo>
                  <a:lnTo>
                    <a:pt x="4068619" y="825500"/>
                  </a:lnTo>
                  <a:lnTo>
                    <a:pt x="4039482" y="787400"/>
                  </a:lnTo>
                  <a:lnTo>
                    <a:pt x="4009699" y="749300"/>
                  </a:lnTo>
                  <a:lnTo>
                    <a:pt x="3979281" y="723900"/>
                  </a:lnTo>
                  <a:lnTo>
                    <a:pt x="3948237" y="685800"/>
                  </a:lnTo>
                  <a:lnTo>
                    <a:pt x="3916576" y="660400"/>
                  </a:lnTo>
                  <a:lnTo>
                    <a:pt x="3884309" y="622300"/>
                  </a:lnTo>
                  <a:lnTo>
                    <a:pt x="3851445" y="596900"/>
                  </a:lnTo>
                  <a:lnTo>
                    <a:pt x="3817993" y="558800"/>
                  </a:lnTo>
                  <a:lnTo>
                    <a:pt x="3783963" y="533400"/>
                  </a:lnTo>
                  <a:lnTo>
                    <a:pt x="3749365" y="508000"/>
                  </a:lnTo>
                  <a:lnTo>
                    <a:pt x="3714209" y="482600"/>
                  </a:lnTo>
                  <a:lnTo>
                    <a:pt x="3678503" y="457200"/>
                  </a:lnTo>
                  <a:lnTo>
                    <a:pt x="3642258" y="419100"/>
                  </a:lnTo>
                  <a:lnTo>
                    <a:pt x="3568188" y="368300"/>
                  </a:lnTo>
                  <a:lnTo>
                    <a:pt x="3530382" y="355600"/>
                  </a:lnTo>
                  <a:lnTo>
                    <a:pt x="3453278" y="304800"/>
                  </a:lnTo>
                  <a:lnTo>
                    <a:pt x="3374246" y="254000"/>
                  </a:lnTo>
                  <a:lnTo>
                    <a:pt x="3334032" y="241300"/>
                  </a:lnTo>
                  <a:lnTo>
                    <a:pt x="3293365" y="215900"/>
                  </a:lnTo>
                  <a:lnTo>
                    <a:pt x="3252255" y="203200"/>
                  </a:lnTo>
                  <a:lnTo>
                    <a:pt x="3210711" y="177800"/>
                  </a:lnTo>
                  <a:lnTo>
                    <a:pt x="3126362" y="152400"/>
                  </a:lnTo>
                  <a:lnTo>
                    <a:pt x="3083575" y="127000"/>
                  </a:lnTo>
                  <a:lnTo>
                    <a:pt x="2818893" y="50800"/>
                  </a:lnTo>
                  <a:close/>
                </a:path>
                <a:path w="4607559" h="4597400">
                  <a:moveTo>
                    <a:pt x="2681867" y="25400"/>
                  </a:moveTo>
                  <a:lnTo>
                    <a:pt x="1925322" y="25400"/>
                  </a:lnTo>
                  <a:lnTo>
                    <a:pt x="1833646" y="50800"/>
                  </a:lnTo>
                  <a:lnTo>
                    <a:pt x="2773542" y="50800"/>
                  </a:lnTo>
                  <a:lnTo>
                    <a:pt x="2681867" y="25400"/>
                  </a:lnTo>
                  <a:close/>
                </a:path>
                <a:path w="4607559" h="4597400">
                  <a:moveTo>
                    <a:pt x="2588958" y="12700"/>
                  </a:moveTo>
                  <a:lnTo>
                    <a:pt x="2018231" y="12700"/>
                  </a:lnTo>
                  <a:lnTo>
                    <a:pt x="1971627" y="25400"/>
                  </a:lnTo>
                  <a:lnTo>
                    <a:pt x="2635562" y="25400"/>
                  </a:lnTo>
                  <a:lnTo>
                    <a:pt x="2588958" y="12700"/>
                  </a:lnTo>
                  <a:close/>
                </a:path>
                <a:path w="4607559" h="4597400">
                  <a:moveTo>
                    <a:pt x="2494891" y="0"/>
                  </a:moveTo>
                  <a:lnTo>
                    <a:pt x="2112297" y="0"/>
                  </a:lnTo>
                  <a:lnTo>
                    <a:pt x="2065124" y="12700"/>
                  </a:lnTo>
                  <a:lnTo>
                    <a:pt x="2542064" y="12700"/>
                  </a:lnTo>
                  <a:lnTo>
                    <a:pt x="2494891" y="0"/>
                  </a:lnTo>
                  <a:close/>
                </a:path>
              </a:pathLst>
            </a:custGeom>
            <a:solidFill>
              <a:srgbClr val="D91423">
                <a:alpha val="7518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5476272" y="8586126"/>
              <a:ext cx="1990089" cy="1990089"/>
            </a:xfrm>
            <a:custGeom>
              <a:avLst/>
              <a:gdLst/>
              <a:ahLst/>
              <a:cxnLst/>
              <a:rect l="l" t="t" r="r" b="b"/>
              <a:pathLst>
                <a:path w="1990090" h="1990090">
                  <a:moveTo>
                    <a:pt x="994734" y="0"/>
                  </a:moveTo>
                  <a:lnTo>
                    <a:pt x="946538" y="1147"/>
                  </a:lnTo>
                  <a:lnTo>
                    <a:pt x="898934" y="4553"/>
                  </a:lnTo>
                  <a:lnTo>
                    <a:pt x="851975" y="10167"/>
                  </a:lnTo>
                  <a:lnTo>
                    <a:pt x="805711" y="17936"/>
                  </a:lnTo>
                  <a:lnTo>
                    <a:pt x="760196" y="27808"/>
                  </a:lnTo>
                  <a:lnTo>
                    <a:pt x="715481" y="39731"/>
                  </a:lnTo>
                  <a:lnTo>
                    <a:pt x="671619" y="53654"/>
                  </a:lnTo>
                  <a:lnTo>
                    <a:pt x="628662" y="69522"/>
                  </a:lnTo>
                  <a:lnTo>
                    <a:pt x="586661" y="87286"/>
                  </a:lnTo>
                  <a:lnTo>
                    <a:pt x="545669" y="106892"/>
                  </a:lnTo>
                  <a:lnTo>
                    <a:pt x="505738" y="128289"/>
                  </a:lnTo>
                  <a:lnTo>
                    <a:pt x="466920" y="151424"/>
                  </a:lnTo>
                  <a:lnTo>
                    <a:pt x="429267" y="176245"/>
                  </a:lnTo>
                  <a:lnTo>
                    <a:pt x="392832" y="202701"/>
                  </a:lnTo>
                  <a:lnTo>
                    <a:pt x="357666" y="230738"/>
                  </a:lnTo>
                  <a:lnTo>
                    <a:pt x="323821" y="260305"/>
                  </a:lnTo>
                  <a:lnTo>
                    <a:pt x="291351" y="291351"/>
                  </a:lnTo>
                  <a:lnTo>
                    <a:pt x="260305" y="323821"/>
                  </a:lnTo>
                  <a:lnTo>
                    <a:pt x="230738" y="357666"/>
                  </a:lnTo>
                  <a:lnTo>
                    <a:pt x="202701" y="392832"/>
                  </a:lnTo>
                  <a:lnTo>
                    <a:pt x="176245" y="429267"/>
                  </a:lnTo>
                  <a:lnTo>
                    <a:pt x="151424" y="466920"/>
                  </a:lnTo>
                  <a:lnTo>
                    <a:pt x="128289" y="505738"/>
                  </a:lnTo>
                  <a:lnTo>
                    <a:pt x="106892" y="545669"/>
                  </a:lnTo>
                  <a:lnTo>
                    <a:pt x="87286" y="586661"/>
                  </a:lnTo>
                  <a:lnTo>
                    <a:pt x="69522" y="628662"/>
                  </a:lnTo>
                  <a:lnTo>
                    <a:pt x="53654" y="671619"/>
                  </a:lnTo>
                  <a:lnTo>
                    <a:pt x="39731" y="715481"/>
                  </a:lnTo>
                  <a:lnTo>
                    <a:pt x="27808" y="760196"/>
                  </a:lnTo>
                  <a:lnTo>
                    <a:pt x="17936" y="805711"/>
                  </a:lnTo>
                  <a:lnTo>
                    <a:pt x="10167" y="851975"/>
                  </a:lnTo>
                  <a:lnTo>
                    <a:pt x="4553" y="898934"/>
                  </a:lnTo>
                  <a:lnTo>
                    <a:pt x="1147" y="946538"/>
                  </a:lnTo>
                  <a:lnTo>
                    <a:pt x="0" y="994734"/>
                  </a:lnTo>
                  <a:lnTo>
                    <a:pt x="1147" y="1042929"/>
                  </a:lnTo>
                  <a:lnTo>
                    <a:pt x="4553" y="1090533"/>
                  </a:lnTo>
                  <a:lnTo>
                    <a:pt x="10167" y="1137493"/>
                  </a:lnTo>
                  <a:lnTo>
                    <a:pt x="17936" y="1183756"/>
                  </a:lnTo>
                  <a:lnTo>
                    <a:pt x="27808" y="1229271"/>
                  </a:lnTo>
                  <a:lnTo>
                    <a:pt x="39731" y="1273986"/>
                  </a:lnTo>
                  <a:lnTo>
                    <a:pt x="53654" y="1317848"/>
                  </a:lnTo>
                  <a:lnTo>
                    <a:pt x="69522" y="1360806"/>
                  </a:lnTo>
                  <a:lnTo>
                    <a:pt x="87286" y="1402806"/>
                  </a:lnTo>
                  <a:lnTo>
                    <a:pt x="106892" y="1443798"/>
                  </a:lnTo>
                  <a:lnTo>
                    <a:pt x="128289" y="1483729"/>
                  </a:lnTo>
                  <a:lnTo>
                    <a:pt x="151424" y="1522547"/>
                  </a:lnTo>
                  <a:lnTo>
                    <a:pt x="176245" y="1560200"/>
                  </a:lnTo>
                  <a:lnTo>
                    <a:pt x="202701" y="1596635"/>
                  </a:lnTo>
                  <a:lnTo>
                    <a:pt x="230738" y="1631801"/>
                  </a:lnTo>
                  <a:lnTo>
                    <a:pt x="260305" y="1665646"/>
                  </a:lnTo>
                  <a:lnTo>
                    <a:pt x="291351" y="1698117"/>
                  </a:lnTo>
                  <a:lnTo>
                    <a:pt x="323821" y="1729162"/>
                  </a:lnTo>
                  <a:lnTo>
                    <a:pt x="357666" y="1758729"/>
                  </a:lnTo>
                  <a:lnTo>
                    <a:pt x="392832" y="1786767"/>
                  </a:lnTo>
                  <a:lnTo>
                    <a:pt x="429267" y="1813222"/>
                  </a:lnTo>
                  <a:lnTo>
                    <a:pt x="466920" y="1838043"/>
                  </a:lnTo>
                  <a:lnTo>
                    <a:pt x="505738" y="1861178"/>
                  </a:lnTo>
                  <a:lnTo>
                    <a:pt x="545669" y="1882575"/>
                  </a:lnTo>
                  <a:lnTo>
                    <a:pt x="586661" y="1902181"/>
                  </a:lnTo>
                  <a:lnTo>
                    <a:pt x="628662" y="1919945"/>
                  </a:lnTo>
                  <a:lnTo>
                    <a:pt x="671619" y="1935814"/>
                  </a:lnTo>
                  <a:lnTo>
                    <a:pt x="715481" y="1949736"/>
                  </a:lnTo>
                  <a:lnTo>
                    <a:pt x="760196" y="1961659"/>
                  </a:lnTo>
                  <a:lnTo>
                    <a:pt x="805711" y="1971531"/>
                  </a:lnTo>
                  <a:lnTo>
                    <a:pt x="851975" y="1979300"/>
                  </a:lnTo>
                  <a:lnTo>
                    <a:pt x="898934" y="1984914"/>
                  </a:lnTo>
                  <a:lnTo>
                    <a:pt x="946538" y="1988321"/>
                  </a:lnTo>
                  <a:lnTo>
                    <a:pt x="994734" y="1989468"/>
                  </a:lnTo>
                  <a:lnTo>
                    <a:pt x="1042929" y="1988321"/>
                  </a:lnTo>
                  <a:lnTo>
                    <a:pt x="1090533" y="1984914"/>
                  </a:lnTo>
                  <a:lnTo>
                    <a:pt x="1137493" y="1979300"/>
                  </a:lnTo>
                  <a:lnTo>
                    <a:pt x="1183756" y="1971531"/>
                  </a:lnTo>
                  <a:lnTo>
                    <a:pt x="1229271" y="1961659"/>
                  </a:lnTo>
                  <a:lnTo>
                    <a:pt x="1273986" y="1949736"/>
                  </a:lnTo>
                  <a:lnTo>
                    <a:pt x="1317848" y="1935814"/>
                  </a:lnTo>
                  <a:lnTo>
                    <a:pt x="1360806" y="1919945"/>
                  </a:lnTo>
                  <a:lnTo>
                    <a:pt x="1402806" y="1902181"/>
                  </a:lnTo>
                  <a:lnTo>
                    <a:pt x="1443798" y="1882575"/>
                  </a:lnTo>
                  <a:lnTo>
                    <a:pt x="1483729" y="1861178"/>
                  </a:lnTo>
                  <a:lnTo>
                    <a:pt x="1522547" y="1838043"/>
                  </a:lnTo>
                  <a:lnTo>
                    <a:pt x="1560200" y="1813222"/>
                  </a:lnTo>
                  <a:lnTo>
                    <a:pt x="1596635" y="1786767"/>
                  </a:lnTo>
                  <a:lnTo>
                    <a:pt x="1631801" y="1758729"/>
                  </a:lnTo>
                  <a:lnTo>
                    <a:pt x="1665646" y="1729162"/>
                  </a:lnTo>
                  <a:lnTo>
                    <a:pt x="1698117" y="1698117"/>
                  </a:lnTo>
                  <a:lnTo>
                    <a:pt x="1729162" y="1665646"/>
                  </a:lnTo>
                  <a:lnTo>
                    <a:pt x="1758729" y="1631801"/>
                  </a:lnTo>
                  <a:lnTo>
                    <a:pt x="1786767" y="1596635"/>
                  </a:lnTo>
                  <a:lnTo>
                    <a:pt x="1813222" y="1560200"/>
                  </a:lnTo>
                  <a:lnTo>
                    <a:pt x="1838043" y="1522547"/>
                  </a:lnTo>
                  <a:lnTo>
                    <a:pt x="1861178" y="1483729"/>
                  </a:lnTo>
                  <a:lnTo>
                    <a:pt x="1882575" y="1443798"/>
                  </a:lnTo>
                  <a:lnTo>
                    <a:pt x="1902181" y="1402806"/>
                  </a:lnTo>
                  <a:lnTo>
                    <a:pt x="1919945" y="1360806"/>
                  </a:lnTo>
                  <a:lnTo>
                    <a:pt x="1935814" y="1317848"/>
                  </a:lnTo>
                  <a:lnTo>
                    <a:pt x="1949736" y="1273986"/>
                  </a:lnTo>
                  <a:lnTo>
                    <a:pt x="1961659" y="1229271"/>
                  </a:lnTo>
                  <a:lnTo>
                    <a:pt x="1971531" y="1183756"/>
                  </a:lnTo>
                  <a:lnTo>
                    <a:pt x="1979300" y="1137493"/>
                  </a:lnTo>
                  <a:lnTo>
                    <a:pt x="1984914" y="1090533"/>
                  </a:lnTo>
                  <a:lnTo>
                    <a:pt x="1988321" y="1042929"/>
                  </a:lnTo>
                  <a:lnTo>
                    <a:pt x="1989468" y="994734"/>
                  </a:lnTo>
                  <a:lnTo>
                    <a:pt x="1988321" y="946538"/>
                  </a:lnTo>
                  <a:lnTo>
                    <a:pt x="1984914" y="898934"/>
                  </a:lnTo>
                  <a:lnTo>
                    <a:pt x="1979300" y="851975"/>
                  </a:lnTo>
                  <a:lnTo>
                    <a:pt x="1971531" y="805711"/>
                  </a:lnTo>
                  <a:lnTo>
                    <a:pt x="1961659" y="760196"/>
                  </a:lnTo>
                  <a:lnTo>
                    <a:pt x="1949736" y="715481"/>
                  </a:lnTo>
                  <a:lnTo>
                    <a:pt x="1935814" y="671619"/>
                  </a:lnTo>
                  <a:lnTo>
                    <a:pt x="1919945" y="628662"/>
                  </a:lnTo>
                  <a:lnTo>
                    <a:pt x="1902181" y="586661"/>
                  </a:lnTo>
                  <a:lnTo>
                    <a:pt x="1882575" y="545669"/>
                  </a:lnTo>
                  <a:lnTo>
                    <a:pt x="1861178" y="505738"/>
                  </a:lnTo>
                  <a:lnTo>
                    <a:pt x="1838043" y="466920"/>
                  </a:lnTo>
                  <a:lnTo>
                    <a:pt x="1813222" y="429267"/>
                  </a:lnTo>
                  <a:lnTo>
                    <a:pt x="1786767" y="392832"/>
                  </a:lnTo>
                  <a:lnTo>
                    <a:pt x="1758729" y="357666"/>
                  </a:lnTo>
                  <a:lnTo>
                    <a:pt x="1729162" y="323821"/>
                  </a:lnTo>
                  <a:lnTo>
                    <a:pt x="1698117" y="291351"/>
                  </a:lnTo>
                  <a:lnTo>
                    <a:pt x="1665646" y="260305"/>
                  </a:lnTo>
                  <a:lnTo>
                    <a:pt x="1631801" y="230738"/>
                  </a:lnTo>
                  <a:lnTo>
                    <a:pt x="1596635" y="202701"/>
                  </a:lnTo>
                  <a:lnTo>
                    <a:pt x="1560200" y="176245"/>
                  </a:lnTo>
                  <a:lnTo>
                    <a:pt x="1522547" y="151424"/>
                  </a:lnTo>
                  <a:lnTo>
                    <a:pt x="1483729" y="128289"/>
                  </a:lnTo>
                  <a:lnTo>
                    <a:pt x="1443798" y="106892"/>
                  </a:lnTo>
                  <a:lnTo>
                    <a:pt x="1402806" y="87286"/>
                  </a:lnTo>
                  <a:lnTo>
                    <a:pt x="1360806" y="69522"/>
                  </a:lnTo>
                  <a:lnTo>
                    <a:pt x="1317848" y="53654"/>
                  </a:lnTo>
                  <a:lnTo>
                    <a:pt x="1273986" y="39731"/>
                  </a:lnTo>
                  <a:lnTo>
                    <a:pt x="1229271" y="27808"/>
                  </a:lnTo>
                  <a:lnTo>
                    <a:pt x="1183756" y="17936"/>
                  </a:lnTo>
                  <a:lnTo>
                    <a:pt x="1137493" y="10167"/>
                  </a:lnTo>
                  <a:lnTo>
                    <a:pt x="1090533" y="4553"/>
                  </a:lnTo>
                  <a:lnTo>
                    <a:pt x="1042929" y="1147"/>
                  </a:lnTo>
                  <a:lnTo>
                    <a:pt x="994734" y="0"/>
                  </a:lnTo>
                  <a:close/>
                </a:path>
              </a:pathLst>
            </a:custGeom>
            <a:solidFill>
              <a:srgbClr val="A9051F">
                <a:alpha val="82038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81755" y="5449335"/>
            <a:ext cx="885649" cy="640357"/>
          </a:xfrm>
          <a:prstGeom prst="rect">
            <a:avLst/>
          </a:prstGeom>
        </p:spPr>
        <p:txBody>
          <a:bodyPr vert="horz" wrap="square" lIns="0" tIns="53139" rIns="0" bIns="0" rtlCol="0">
            <a:spAutoFit/>
          </a:bodyPr>
          <a:lstStyle/>
          <a:p>
            <a:pPr algn="ctr">
              <a:spcBef>
                <a:spcPts val="418"/>
              </a:spcBef>
            </a:pPr>
            <a:r>
              <a:rPr sz="1425" b="1" spc="-15" dirty="0">
                <a:solidFill>
                  <a:srgbClr val="FFFFFF"/>
                </a:solidFill>
                <a:latin typeface="AppleSDGothicNeoL00"/>
                <a:cs typeface="AppleSDGothicNeoL00"/>
              </a:rPr>
              <a:t>SOM</a:t>
            </a:r>
            <a:endParaRPr sz="1425">
              <a:latin typeface="AppleSDGothicNeoL00"/>
              <a:cs typeface="AppleSDGothicNeoL00"/>
            </a:endParaRPr>
          </a:p>
          <a:p>
            <a:pPr algn="ctr">
              <a:spcBef>
                <a:spcPts val="488"/>
              </a:spcBef>
            </a:pPr>
            <a:r>
              <a:rPr sz="1971" b="1" spc="-58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타겟시장</a:t>
            </a:r>
            <a:endParaRPr sz="1971">
              <a:latin typeface="나눔스퀘어OTF Bold"/>
              <a:cs typeface="나눔스퀘어OTF 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81755" y="4090530"/>
            <a:ext cx="885649" cy="640357"/>
          </a:xfrm>
          <a:prstGeom prst="rect">
            <a:avLst/>
          </a:prstGeom>
        </p:spPr>
        <p:txBody>
          <a:bodyPr vert="horz" wrap="square" lIns="0" tIns="53139" rIns="0" bIns="0" rtlCol="0">
            <a:spAutoFit/>
          </a:bodyPr>
          <a:lstStyle/>
          <a:p>
            <a:pPr algn="ctr">
              <a:spcBef>
                <a:spcPts val="418"/>
              </a:spcBef>
            </a:pPr>
            <a:r>
              <a:rPr sz="1425" b="1" spc="-15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S</a:t>
            </a:r>
            <a:r>
              <a:rPr sz="1425" b="1" spc="-15" dirty="0">
                <a:solidFill>
                  <a:srgbClr val="FFFFFF"/>
                </a:solidFill>
                <a:latin typeface="AppleSDGothicNeoL00"/>
                <a:cs typeface="AppleSDGothicNeoL00"/>
              </a:rPr>
              <a:t>AM</a:t>
            </a:r>
            <a:endParaRPr sz="1425">
              <a:latin typeface="AppleSDGothicNeoL00"/>
              <a:cs typeface="AppleSDGothicNeoL00"/>
            </a:endParaRPr>
          </a:p>
          <a:p>
            <a:pPr algn="ctr">
              <a:spcBef>
                <a:spcPts val="488"/>
              </a:spcBef>
            </a:pPr>
            <a:r>
              <a:rPr sz="1971" b="1" spc="-58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유효시장</a:t>
            </a:r>
            <a:endParaRPr sz="1971">
              <a:latin typeface="나눔스퀘어OTF Bold"/>
              <a:cs typeface="나눔스퀘어OTF 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81749" y="2477744"/>
            <a:ext cx="885649" cy="640357"/>
          </a:xfrm>
          <a:prstGeom prst="rect">
            <a:avLst/>
          </a:prstGeom>
        </p:spPr>
        <p:txBody>
          <a:bodyPr vert="horz" wrap="square" lIns="0" tIns="53139" rIns="0" bIns="0" rtlCol="0">
            <a:spAutoFit/>
          </a:bodyPr>
          <a:lstStyle/>
          <a:p>
            <a:pPr algn="ctr">
              <a:spcBef>
                <a:spcPts val="418"/>
              </a:spcBef>
            </a:pPr>
            <a:r>
              <a:rPr sz="1425" b="1" spc="-15" dirty="0">
                <a:solidFill>
                  <a:srgbClr val="FFFFFF"/>
                </a:solidFill>
                <a:latin typeface="AppleSDGothicNeoL00"/>
                <a:cs typeface="AppleSDGothicNeoL00"/>
              </a:rPr>
              <a:t>TAM</a:t>
            </a:r>
            <a:endParaRPr sz="1425">
              <a:latin typeface="AppleSDGothicNeoL00"/>
              <a:cs typeface="AppleSDGothicNeoL00"/>
            </a:endParaRPr>
          </a:p>
          <a:p>
            <a:pPr algn="ctr">
              <a:spcBef>
                <a:spcPts val="488"/>
              </a:spcBef>
            </a:pPr>
            <a:r>
              <a:rPr sz="1971" b="1" spc="-58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전체시장</a:t>
            </a:r>
            <a:endParaRPr sz="1971">
              <a:latin typeface="나눔스퀘어OTF Bold"/>
              <a:cs typeface="나눔스퀘어OTF 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807150" y="3984795"/>
            <a:ext cx="3689304" cy="771284"/>
            <a:chOff x="11224788" y="6571222"/>
            <a:chExt cx="6083935" cy="1271905"/>
          </a:xfrm>
        </p:grpSpPr>
        <p:sp>
          <p:nvSpPr>
            <p:cNvPr id="12" name="object 12"/>
            <p:cNvSpPr/>
            <p:nvPr/>
          </p:nvSpPr>
          <p:spPr>
            <a:xfrm>
              <a:off x="11224788" y="6575716"/>
              <a:ext cx="6073140" cy="1256665"/>
            </a:xfrm>
            <a:custGeom>
              <a:avLst/>
              <a:gdLst/>
              <a:ahLst/>
              <a:cxnLst/>
              <a:rect l="l" t="t" r="r" b="b"/>
              <a:pathLst>
                <a:path w="6073140" h="1256665">
                  <a:moveTo>
                    <a:pt x="5905579" y="0"/>
                  </a:moveTo>
                  <a:lnTo>
                    <a:pt x="167534" y="0"/>
                  </a:lnTo>
                  <a:lnTo>
                    <a:pt x="122995" y="5984"/>
                  </a:lnTo>
                  <a:lnTo>
                    <a:pt x="82974" y="22872"/>
                  </a:lnTo>
                  <a:lnTo>
                    <a:pt x="49067" y="49067"/>
                  </a:lnTo>
                  <a:lnTo>
                    <a:pt x="22872" y="82974"/>
                  </a:lnTo>
                  <a:lnTo>
                    <a:pt x="5984" y="122995"/>
                  </a:lnTo>
                  <a:lnTo>
                    <a:pt x="0" y="167534"/>
                  </a:lnTo>
                  <a:lnTo>
                    <a:pt x="0" y="1088972"/>
                  </a:lnTo>
                  <a:lnTo>
                    <a:pt x="5984" y="1133510"/>
                  </a:lnTo>
                  <a:lnTo>
                    <a:pt x="22872" y="1173531"/>
                  </a:lnTo>
                  <a:lnTo>
                    <a:pt x="49067" y="1207438"/>
                  </a:lnTo>
                  <a:lnTo>
                    <a:pt x="82974" y="1233633"/>
                  </a:lnTo>
                  <a:lnTo>
                    <a:pt x="122995" y="1250522"/>
                  </a:lnTo>
                  <a:lnTo>
                    <a:pt x="167534" y="1256506"/>
                  </a:lnTo>
                  <a:lnTo>
                    <a:pt x="5905579" y="1256506"/>
                  </a:lnTo>
                  <a:lnTo>
                    <a:pt x="5950118" y="1250522"/>
                  </a:lnTo>
                  <a:lnTo>
                    <a:pt x="5990139" y="1233633"/>
                  </a:lnTo>
                  <a:lnTo>
                    <a:pt x="6024045" y="1207438"/>
                  </a:lnTo>
                  <a:lnTo>
                    <a:pt x="6050241" y="1173531"/>
                  </a:lnTo>
                  <a:lnTo>
                    <a:pt x="6067129" y="1133510"/>
                  </a:lnTo>
                  <a:lnTo>
                    <a:pt x="6073113" y="1088972"/>
                  </a:lnTo>
                  <a:lnTo>
                    <a:pt x="6073113" y="167534"/>
                  </a:lnTo>
                  <a:lnTo>
                    <a:pt x="6067129" y="122995"/>
                  </a:lnTo>
                  <a:lnTo>
                    <a:pt x="6050241" y="82974"/>
                  </a:lnTo>
                  <a:lnTo>
                    <a:pt x="6024045" y="49067"/>
                  </a:lnTo>
                  <a:lnTo>
                    <a:pt x="5990139" y="22872"/>
                  </a:lnTo>
                  <a:lnTo>
                    <a:pt x="5950118" y="5984"/>
                  </a:lnTo>
                  <a:lnTo>
                    <a:pt x="590557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1347784" y="6581700"/>
              <a:ext cx="5950585" cy="1250950"/>
            </a:xfrm>
            <a:custGeom>
              <a:avLst/>
              <a:gdLst/>
              <a:ahLst/>
              <a:cxnLst/>
              <a:rect l="l" t="t" r="r" b="b"/>
              <a:pathLst>
                <a:path w="5950584" h="1250950">
                  <a:moveTo>
                    <a:pt x="5827122" y="0"/>
                  </a:moveTo>
                  <a:lnTo>
                    <a:pt x="5867143" y="16888"/>
                  </a:lnTo>
                  <a:lnTo>
                    <a:pt x="5901050" y="43083"/>
                  </a:lnTo>
                  <a:lnTo>
                    <a:pt x="5927245" y="76990"/>
                  </a:lnTo>
                  <a:lnTo>
                    <a:pt x="5944133" y="117011"/>
                  </a:lnTo>
                  <a:lnTo>
                    <a:pt x="5950118" y="161549"/>
                  </a:lnTo>
                  <a:lnTo>
                    <a:pt x="5950118" y="1082987"/>
                  </a:lnTo>
                  <a:lnTo>
                    <a:pt x="5944133" y="1127526"/>
                  </a:lnTo>
                  <a:lnTo>
                    <a:pt x="5927245" y="1167547"/>
                  </a:lnTo>
                  <a:lnTo>
                    <a:pt x="5901050" y="1201454"/>
                  </a:lnTo>
                  <a:lnTo>
                    <a:pt x="5867143" y="1227649"/>
                  </a:lnTo>
                  <a:lnTo>
                    <a:pt x="5827122" y="1244537"/>
                  </a:lnTo>
                  <a:lnTo>
                    <a:pt x="5782583" y="1250522"/>
                  </a:lnTo>
                  <a:lnTo>
                    <a:pt x="44538" y="1250522"/>
                  </a:lnTo>
                  <a:lnTo>
                    <a:pt x="0" y="1244537"/>
                  </a:lnTo>
                </a:path>
              </a:pathLst>
            </a:custGeom>
            <a:ln w="20941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078829" y="4221102"/>
            <a:ext cx="1757820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국내</a:t>
            </a:r>
            <a:r>
              <a:rPr sz="1577" b="1" spc="-94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 </a:t>
            </a:r>
            <a:r>
              <a:rPr sz="1577" b="1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과일</a:t>
            </a:r>
            <a:r>
              <a:rPr sz="1577" b="1" spc="-82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 </a:t>
            </a:r>
            <a:r>
              <a:rPr sz="1577" b="1" spc="-27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직거래</a:t>
            </a:r>
            <a:r>
              <a:rPr sz="1577" b="1" spc="-73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 </a:t>
            </a:r>
            <a:r>
              <a:rPr sz="1577" b="1" spc="-15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시장</a:t>
            </a:r>
            <a:endParaRPr sz="1577">
              <a:latin typeface="나눔스퀘어OTF Bold"/>
              <a:cs typeface="나눔스퀘어OTF 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17806" y="4202053"/>
            <a:ext cx="494423" cy="28427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789" b="1" spc="-206" dirty="0">
                <a:solidFill>
                  <a:srgbClr val="FB6159"/>
                </a:solidFill>
                <a:latin typeface="에스코어 드림 7 ExtraBold"/>
                <a:cs typeface="에스코어 드림 7 ExtraBold"/>
              </a:rPr>
              <a:t>1.8조</a:t>
            </a:r>
            <a:endParaRPr sz="1789">
              <a:latin typeface="에스코어 드림 7 ExtraBold"/>
              <a:cs typeface="에스코어 드림 7 Extra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514961" y="4209755"/>
            <a:ext cx="5981593" cy="1924168"/>
            <a:chOff x="7444799" y="6942197"/>
            <a:chExt cx="9864090" cy="317309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4799" y="6942197"/>
              <a:ext cx="4062703" cy="56542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591391" y="7193498"/>
              <a:ext cx="3560445" cy="20955"/>
            </a:xfrm>
            <a:custGeom>
              <a:avLst/>
              <a:gdLst/>
              <a:ahLst/>
              <a:cxnLst/>
              <a:rect l="l" t="t" r="r" b="b"/>
              <a:pathLst>
                <a:path w="3560445" h="20954">
                  <a:moveTo>
                    <a:pt x="3560101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560101" y="20941"/>
                  </a:lnTo>
                  <a:lnTo>
                    <a:pt x="3560101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1088667" y="7067847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36121" y="0"/>
                  </a:moveTo>
                  <a:lnTo>
                    <a:pt x="93095" y="6939"/>
                  </a:lnTo>
                  <a:lnTo>
                    <a:pt x="55728" y="26262"/>
                  </a:lnTo>
                  <a:lnTo>
                    <a:pt x="26262" y="55728"/>
                  </a:lnTo>
                  <a:lnTo>
                    <a:pt x="6939" y="93095"/>
                  </a:lnTo>
                  <a:lnTo>
                    <a:pt x="0" y="136121"/>
                  </a:lnTo>
                  <a:lnTo>
                    <a:pt x="6939" y="179147"/>
                  </a:lnTo>
                  <a:lnTo>
                    <a:pt x="26262" y="216514"/>
                  </a:lnTo>
                  <a:lnTo>
                    <a:pt x="55728" y="245980"/>
                  </a:lnTo>
                  <a:lnTo>
                    <a:pt x="93095" y="265303"/>
                  </a:lnTo>
                  <a:lnTo>
                    <a:pt x="136121" y="272243"/>
                  </a:lnTo>
                  <a:lnTo>
                    <a:pt x="179147" y="265303"/>
                  </a:lnTo>
                  <a:lnTo>
                    <a:pt x="216514" y="245980"/>
                  </a:lnTo>
                  <a:lnTo>
                    <a:pt x="245980" y="216514"/>
                  </a:lnTo>
                  <a:lnTo>
                    <a:pt x="265303" y="179147"/>
                  </a:lnTo>
                  <a:lnTo>
                    <a:pt x="272243" y="136121"/>
                  </a:lnTo>
                  <a:lnTo>
                    <a:pt x="265303" y="93095"/>
                  </a:lnTo>
                  <a:lnTo>
                    <a:pt x="245980" y="55728"/>
                  </a:lnTo>
                  <a:lnTo>
                    <a:pt x="216514" y="26262"/>
                  </a:lnTo>
                  <a:lnTo>
                    <a:pt x="179147" y="6939"/>
                  </a:lnTo>
                  <a:lnTo>
                    <a:pt x="136121" y="0"/>
                  </a:lnTo>
                  <a:close/>
                </a:path>
              </a:pathLst>
            </a:custGeom>
            <a:solidFill>
              <a:srgbClr val="FB6159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1492" y="7130672"/>
              <a:ext cx="146592" cy="14659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224788" y="8847898"/>
              <a:ext cx="6073140" cy="1256665"/>
            </a:xfrm>
            <a:custGeom>
              <a:avLst/>
              <a:gdLst/>
              <a:ahLst/>
              <a:cxnLst/>
              <a:rect l="l" t="t" r="r" b="b"/>
              <a:pathLst>
                <a:path w="6073140" h="1256665">
                  <a:moveTo>
                    <a:pt x="5905579" y="0"/>
                  </a:moveTo>
                  <a:lnTo>
                    <a:pt x="167534" y="0"/>
                  </a:lnTo>
                  <a:lnTo>
                    <a:pt x="122995" y="5984"/>
                  </a:lnTo>
                  <a:lnTo>
                    <a:pt x="82974" y="22872"/>
                  </a:lnTo>
                  <a:lnTo>
                    <a:pt x="49067" y="49067"/>
                  </a:lnTo>
                  <a:lnTo>
                    <a:pt x="22872" y="82974"/>
                  </a:lnTo>
                  <a:lnTo>
                    <a:pt x="5984" y="122995"/>
                  </a:lnTo>
                  <a:lnTo>
                    <a:pt x="0" y="167534"/>
                  </a:lnTo>
                  <a:lnTo>
                    <a:pt x="0" y="1088972"/>
                  </a:lnTo>
                  <a:lnTo>
                    <a:pt x="5984" y="1133510"/>
                  </a:lnTo>
                  <a:lnTo>
                    <a:pt x="22872" y="1173531"/>
                  </a:lnTo>
                  <a:lnTo>
                    <a:pt x="49067" y="1207438"/>
                  </a:lnTo>
                  <a:lnTo>
                    <a:pt x="82974" y="1233633"/>
                  </a:lnTo>
                  <a:lnTo>
                    <a:pt x="122995" y="1250522"/>
                  </a:lnTo>
                  <a:lnTo>
                    <a:pt x="167534" y="1256506"/>
                  </a:lnTo>
                  <a:lnTo>
                    <a:pt x="5905579" y="1256506"/>
                  </a:lnTo>
                  <a:lnTo>
                    <a:pt x="5950118" y="1250522"/>
                  </a:lnTo>
                  <a:lnTo>
                    <a:pt x="5990139" y="1233633"/>
                  </a:lnTo>
                  <a:lnTo>
                    <a:pt x="6024045" y="1207438"/>
                  </a:lnTo>
                  <a:lnTo>
                    <a:pt x="6050241" y="1173531"/>
                  </a:lnTo>
                  <a:lnTo>
                    <a:pt x="6067129" y="1133510"/>
                  </a:lnTo>
                  <a:lnTo>
                    <a:pt x="6073113" y="1088972"/>
                  </a:lnTo>
                  <a:lnTo>
                    <a:pt x="6073113" y="167534"/>
                  </a:lnTo>
                  <a:lnTo>
                    <a:pt x="6067129" y="122995"/>
                  </a:lnTo>
                  <a:lnTo>
                    <a:pt x="6050241" y="82974"/>
                  </a:lnTo>
                  <a:lnTo>
                    <a:pt x="6024045" y="49067"/>
                  </a:lnTo>
                  <a:lnTo>
                    <a:pt x="5990139" y="22872"/>
                  </a:lnTo>
                  <a:lnTo>
                    <a:pt x="5950118" y="5984"/>
                  </a:lnTo>
                  <a:lnTo>
                    <a:pt x="590557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1273857" y="8896966"/>
              <a:ext cx="6024245" cy="1207770"/>
            </a:xfrm>
            <a:custGeom>
              <a:avLst/>
              <a:gdLst/>
              <a:ahLst/>
              <a:cxnLst/>
              <a:rect l="l" t="t" r="r" b="b"/>
              <a:pathLst>
                <a:path w="6024244" h="1207770">
                  <a:moveTo>
                    <a:pt x="5974977" y="0"/>
                  </a:moveTo>
                  <a:lnTo>
                    <a:pt x="6001173" y="33906"/>
                  </a:lnTo>
                  <a:lnTo>
                    <a:pt x="6018061" y="73927"/>
                  </a:lnTo>
                  <a:lnTo>
                    <a:pt x="6024045" y="118466"/>
                  </a:lnTo>
                  <a:lnTo>
                    <a:pt x="6024045" y="1039904"/>
                  </a:lnTo>
                  <a:lnTo>
                    <a:pt x="6018061" y="1084442"/>
                  </a:lnTo>
                  <a:lnTo>
                    <a:pt x="6001173" y="1124463"/>
                  </a:lnTo>
                  <a:lnTo>
                    <a:pt x="5974977" y="1158370"/>
                  </a:lnTo>
                  <a:lnTo>
                    <a:pt x="5941071" y="1184565"/>
                  </a:lnTo>
                  <a:lnTo>
                    <a:pt x="5901050" y="1201454"/>
                  </a:lnTo>
                  <a:lnTo>
                    <a:pt x="5856511" y="1207438"/>
                  </a:lnTo>
                  <a:lnTo>
                    <a:pt x="118466" y="1207438"/>
                  </a:lnTo>
                  <a:lnTo>
                    <a:pt x="73927" y="1201454"/>
                  </a:lnTo>
                  <a:lnTo>
                    <a:pt x="33906" y="1184565"/>
                  </a:lnTo>
                  <a:lnTo>
                    <a:pt x="0" y="1158370"/>
                  </a:lnTo>
                </a:path>
              </a:pathLst>
            </a:custGeom>
            <a:ln w="20941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078829" y="5598955"/>
            <a:ext cx="2780166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40~50대</a:t>
            </a:r>
            <a:r>
              <a:rPr sz="1577" b="1" spc="-52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 </a:t>
            </a:r>
            <a:r>
              <a:rPr sz="1577" b="1" spc="-27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소비자</a:t>
            </a:r>
            <a:r>
              <a:rPr sz="1577" b="1" spc="-49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 </a:t>
            </a:r>
            <a:r>
              <a:rPr sz="1577" b="1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과일</a:t>
            </a:r>
            <a:r>
              <a:rPr sz="1577" b="1" spc="-52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 </a:t>
            </a:r>
            <a:r>
              <a:rPr sz="1577" b="1" spc="-27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직거래</a:t>
            </a:r>
            <a:r>
              <a:rPr sz="1577" b="1" spc="-49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 </a:t>
            </a:r>
            <a:r>
              <a:rPr sz="1577" b="1" spc="-15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시장</a:t>
            </a:r>
            <a:endParaRPr sz="1577">
              <a:latin typeface="나눔스퀘어OTF Bold"/>
              <a:cs typeface="나눔스퀘어OTF Bold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343523" y="2463627"/>
            <a:ext cx="6152947" cy="3467121"/>
            <a:chOff x="7162085" y="4062703"/>
            <a:chExt cx="10146665" cy="571754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2085" y="9214379"/>
              <a:ext cx="4345417" cy="56542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308677" y="9465680"/>
              <a:ext cx="3843020" cy="20955"/>
            </a:xfrm>
            <a:custGeom>
              <a:avLst/>
              <a:gdLst/>
              <a:ahLst/>
              <a:cxnLst/>
              <a:rect l="l" t="t" r="r" b="b"/>
              <a:pathLst>
                <a:path w="3843020" h="20954">
                  <a:moveTo>
                    <a:pt x="3842814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842814" y="20941"/>
                  </a:lnTo>
                  <a:lnTo>
                    <a:pt x="3842814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088666" y="934002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36121" y="0"/>
                  </a:moveTo>
                  <a:lnTo>
                    <a:pt x="93095" y="6939"/>
                  </a:lnTo>
                  <a:lnTo>
                    <a:pt x="55728" y="26262"/>
                  </a:lnTo>
                  <a:lnTo>
                    <a:pt x="26262" y="55728"/>
                  </a:lnTo>
                  <a:lnTo>
                    <a:pt x="6939" y="93095"/>
                  </a:lnTo>
                  <a:lnTo>
                    <a:pt x="0" y="136121"/>
                  </a:lnTo>
                  <a:lnTo>
                    <a:pt x="6939" y="179147"/>
                  </a:lnTo>
                  <a:lnTo>
                    <a:pt x="26262" y="216514"/>
                  </a:lnTo>
                  <a:lnTo>
                    <a:pt x="55728" y="245980"/>
                  </a:lnTo>
                  <a:lnTo>
                    <a:pt x="93095" y="265303"/>
                  </a:lnTo>
                  <a:lnTo>
                    <a:pt x="136121" y="272243"/>
                  </a:lnTo>
                  <a:lnTo>
                    <a:pt x="179147" y="265303"/>
                  </a:lnTo>
                  <a:lnTo>
                    <a:pt x="216514" y="245980"/>
                  </a:lnTo>
                  <a:lnTo>
                    <a:pt x="245980" y="216514"/>
                  </a:lnTo>
                  <a:lnTo>
                    <a:pt x="265303" y="179147"/>
                  </a:lnTo>
                  <a:lnTo>
                    <a:pt x="272243" y="136121"/>
                  </a:lnTo>
                  <a:lnTo>
                    <a:pt x="265303" y="93095"/>
                  </a:lnTo>
                  <a:lnTo>
                    <a:pt x="245980" y="55728"/>
                  </a:lnTo>
                  <a:lnTo>
                    <a:pt x="216514" y="26262"/>
                  </a:lnTo>
                  <a:lnTo>
                    <a:pt x="179147" y="6939"/>
                  </a:lnTo>
                  <a:lnTo>
                    <a:pt x="136121" y="0"/>
                  </a:lnTo>
                  <a:close/>
                </a:path>
              </a:pathLst>
            </a:custGeom>
            <a:solidFill>
              <a:srgbClr val="FB6159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1492" y="9402855"/>
              <a:ext cx="146592" cy="14659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224788" y="4062703"/>
              <a:ext cx="6073140" cy="1256665"/>
            </a:xfrm>
            <a:custGeom>
              <a:avLst/>
              <a:gdLst/>
              <a:ahLst/>
              <a:cxnLst/>
              <a:rect l="l" t="t" r="r" b="b"/>
              <a:pathLst>
                <a:path w="6073140" h="1256664">
                  <a:moveTo>
                    <a:pt x="5905579" y="0"/>
                  </a:moveTo>
                  <a:lnTo>
                    <a:pt x="167534" y="0"/>
                  </a:lnTo>
                  <a:lnTo>
                    <a:pt x="122995" y="5984"/>
                  </a:lnTo>
                  <a:lnTo>
                    <a:pt x="82974" y="22872"/>
                  </a:lnTo>
                  <a:lnTo>
                    <a:pt x="49067" y="49067"/>
                  </a:lnTo>
                  <a:lnTo>
                    <a:pt x="22872" y="82974"/>
                  </a:lnTo>
                  <a:lnTo>
                    <a:pt x="5984" y="122995"/>
                  </a:lnTo>
                  <a:lnTo>
                    <a:pt x="0" y="167534"/>
                  </a:lnTo>
                  <a:lnTo>
                    <a:pt x="0" y="1088972"/>
                  </a:lnTo>
                  <a:lnTo>
                    <a:pt x="5984" y="1133510"/>
                  </a:lnTo>
                  <a:lnTo>
                    <a:pt x="22872" y="1173531"/>
                  </a:lnTo>
                  <a:lnTo>
                    <a:pt x="49067" y="1207438"/>
                  </a:lnTo>
                  <a:lnTo>
                    <a:pt x="82974" y="1233633"/>
                  </a:lnTo>
                  <a:lnTo>
                    <a:pt x="122995" y="1250522"/>
                  </a:lnTo>
                  <a:lnTo>
                    <a:pt x="167534" y="1256506"/>
                  </a:lnTo>
                  <a:lnTo>
                    <a:pt x="5905579" y="1256506"/>
                  </a:lnTo>
                  <a:lnTo>
                    <a:pt x="5950118" y="1250522"/>
                  </a:lnTo>
                  <a:lnTo>
                    <a:pt x="5990139" y="1233633"/>
                  </a:lnTo>
                  <a:lnTo>
                    <a:pt x="6024045" y="1207438"/>
                  </a:lnTo>
                  <a:lnTo>
                    <a:pt x="6050241" y="1173531"/>
                  </a:lnTo>
                  <a:lnTo>
                    <a:pt x="6067129" y="1133510"/>
                  </a:lnTo>
                  <a:lnTo>
                    <a:pt x="6073113" y="1088972"/>
                  </a:lnTo>
                  <a:lnTo>
                    <a:pt x="6073113" y="167534"/>
                  </a:lnTo>
                  <a:lnTo>
                    <a:pt x="6067129" y="122995"/>
                  </a:lnTo>
                  <a:lnTo>
                    <a:pt x="6050241" y="82974"/>
                  </a:lnTo>
                  <a:lnTo>
                    <a:pt x="6024045" y="49067"/>
                  </a:lnTo>
                  <a:lnTo>
                    <a:pt x="5990139" y="22872"/>
                  </a:lnTo>
                  <a:lnTo>
                    <a:pt x="5950118" y="5984"/>
                  </a:lnTo>
                  <a:lnTo>
                    <a:pt x="590557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11247661" y="4145678"/>
              <a:ext cx="6050280" cy="1174115"/>
            </a:xfrm>
            <a:custGeom>
              <a:avLst/>
              <a:gdLst/>
              <a:ahLst/>
              <a:cxnLst/>
              <a:rect l="l" t="t" r="r" b="b"/>
              <a:pathLst>
                <a:path w="6050280" h="1174114">
                  <a:moveTo>
                    <a:pt x="6027368" y="0"/>
                  </a:moveTo>
                  <a:lnTo>
                    <a:pt x="6044256" y="40020"/>
                  </a:lnTo>
                  <a:lnTo>
                    <a:pt x="6050241" y="84559"/>
                  </a:lnTo>
                  <a:lnTo>
                    <a:pt x="6050241" y="1005997"/>
                  </a:lnTo>
                  <a:lnTo>
                    <a:pt x="6044256" y="1050536"/>
                  </a:lnTo>
                  <a:lnTo>
                    <a:pt x="6027368" y="1090557"/>
                  </a:lnTo>
                  <a:lnTo>
                    <a:pt x="6001173" y="1124463"/>
                  </a:lnTo>
                  <a:lnTo>
                    <a:pt x="5967266" y="1150659"/>
                  </a:lnTo>
                  <a:lnTo>
                    <a:pt x="5927245" y="1167547"/>
                  </a:lnTo>
                  <a:lnTo>
                    <a:pt x="5882706" y="1173531"/>
                  </a:lnTo>
                  <a:lnTo>
                    <a:pt x="144661" y="1173531"/>
                  </a:lnTo>
                  <a:lnTo>
                    <a:pt x="100122" y="1167547"/>
                  </a:lnTo>
                  <a:lnTo>
                    <a:pt x="60102" y="1150659"/>
                  </a:lnTo>
                  <a:lnTo>
                    <a:pt x="26195" y="1124463"/>
                  </a:lnTo>
                  <a:lnTo>
                    <a:pt x="0" y="1090557"/>
                  </a:lnTo>
                </a:path>
              </a:pathLst>
            </a:custGeom>
            <a:ln w="20941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686717" y="2665460"/>
            <a:ext cx="525228" cy="28427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789" b="1" spc="-124" dirty="0">
                <a:solidFill>
                  <a:srgbClr val="FB6159"/>
                </a:solidFill>
                <a:latin typeface="에스코어 드림 7 ExtraBold"/>
                <a:cs typeface="에스코어 드림 7 ExtraBold"/>
              </a:rPr>
              <a:t>7.6조</a:t>
            </a:r>
            <a:endParaRPr sz="1789">
              <a:latin typeface="에스코어 드림 7 ExtraBold"/>
              <a:cs typeface="에스코어 드림 7 Extra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78829" y="2697209"/>
            <a:ext cx="2109383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국내</a:t>
            </a:r>
            <a:r>
              <a:rPr sz="1577" b="1" spc="-85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 </a:t>
            </a:r>
            <a:r>
              <a:rPr sz="1577" b="1" spc="-36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농수산물</a:t>
            </a:r>
            <a:r>
              <a:rPr sz="1577" b="1" spc="-61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 </a:t>
            </a:r>
            <a:r>
              <a:rPr sz="1577" b="1" spc="-27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직거래</a:t>
            </a:r>
            <a:r>
              <a:rPr sz="1577" b="1" spc="-73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 </a:t>
            </a:r>
            <a:r>
              <a:rPr sz="1577" b="1" spc="-15" dirty="0">
                <a:solidFill>
                  <a:srgbClr val="272727"/>
                </a:solidFill>
                <a:latin typeface="나눔스퀘어OTF Bold"/>
                <a:cs typeface="나눔스퀘어OTF Bold"/>
              </a:rPr>
              <a:t>시장</a:t>
            </a:r>
            <a:endParaRPr sz="1577">
              <a:latin typeface="나눔스퀘어OTF Bold"/>
              <a:cs typeface="나눔스퀘어OTF Bold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667350" y="2685861"/>
            <a:ext cx="2311542" cy="343093"/>
            <a:chOff x="7696100" y="4429184"/>
            <a:chExt cx="3811904" cy="56578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96100" y="4429184"/>
              <a:ext cx="3811402" cy="56542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842693" y="4680485"/>
              <a:ext cx="3308985" cy="20955"/>
            </a:xfrm>
            <a:custGeom>
              <a:avLst/>
              <a:gdLst/>
              <a:ahLst/>
              <a:cxnLst/>
              <a:rect l="l" t="t" r="r" b="b"/>
              <a:pathLst>
                <a:path w="3308984" h="20954">
                  <a:moveTo>
                    <a:pt x="3308799" y="0"/>
                  </a:moveTo>
                  <a:lnTo>
                    <a:pt x="0" y="0"/>
                  </a:lnTo>
                  <a:lnTo>
                    <a:pt x="0" y="20941"/>
                  </a:lnTo>
                  <a:lnTo>
                    <a:pt x="3308799" y="20941"/>
                  </a:lnTo>
                  <a:lnTo>
                    <a:pt x="3308799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6" name="object 36"/>
            <p:cNvSpPr/>
            <p:nvPr/>
          </p:nvSpPr>
          <p:spPr>
            <a:xfrm>
              <a:off x="11088667" y="455483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36121" y="0"/>
                  </a:moveTo>
                  <a:lnTo>
                    <a:pt x="93095" y="6939"/>
                  </a:lnTo>
                  <a:lnTo>
                    <a:pt x="55728" y="26262"/>
                  </a:lnTo>
                  <a:lnTo>
                    <a:pt x="26262" y="55728"/>
                  </a:lnTo>
                  <a:lnTo>
                    <a:pt x="6939" y="93095"/>
                  </a:lnTo>
                  <a:lnTo>
                    <a:pt x="0" y="136121"/>
                  </a:lnTo>
                  <a:lnTo>
                    <a:pt x="6939" y="179147"/>
                  </a:lnTo>
                  <a:lnTo>
                    <a:pt x="26262" y="216514"/>
                  </a:lnTo>
                  <a:lnTo>
                    <a:pt x="55728" y="245980"/>
                  </a:lnTo>
                  <a:lnTo>
                    <a:pt x="93095" y="265303"/>
                  </a:lnTo>
                  <a:lnTo>
                    <a:pt x="136121" y="272243"/>
                  </a:lnTo>
                  <a:lnTo>
                    <a:pt x="179147" y="265303"/>
                  </a:lnTo>
                  <a:lnTo>
                    <a:pt x="216514" y="245980"/>
                  </a:lnTo>
                  <a:lnTo>
                    <a:pt x="245980" y="216514"/>
                  </a:lnTo>
                  <a:lnTo>
                    <a:pt x="265303" y="179147"/>
                  </a:lnTo>
                  <a:lnTo>
                    <a:pt x="272243" y="136121"/>
                  </a:lnTo>
                  <a:lnTo>
                    <a:pt x="265303" y="93095"/>
                  </a:lnTo>
                  <a:lnTo>
                    <a:pt x="245980" y="55728"/>
                  </a:lnTo>
                  <a:lnTo>
                    <a:pt x="216514" y="26262"/>
                  </a:lnTo>
                  <a:lnTo>
                    <a:pt x="179147" y="6939"/>
                  </a:lnTo>
                  <a:lnTo>
                    <a:pt x="136121" y="0"/>
                  </a:lnTo>
                  <a:close/>
                </a:path>
              </a:pathLst>
            </a:custGeom>
            <a:solidFill>
              <a:srgbClr val="FB6159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1492" y="4617661"/>
              <a:ext cx="146592" cy="146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4C6249-A9C3-27DB-0356-8D8095BDD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76" y="1369336"/>
            <a:ext cx="7323248" cy="411932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15722D9-C02E-D0AE-EBCA-DD743663BD92}"/>
              </a:ext>
            </a:extLst>
          </p:cNvPr>
          <p:cNvGrpSpPr/>
          <p:nvPr/>
        </p:nvGrpSpPr>
        <p:grpSpPr>
          <a:xfrm>
            <a:off x="2236204" y="3101438"/>
            <a:ext cx="7512697" cy="589600"/>
            <a:chOff x="2236204" y="3101438"/>
            <a:chExt cx="7512697" cy="5896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3F1FC15-6B8E-C878-A631-FCCB38873646}"/>
                </a:ext>
              </a:extLst>
            </p:cNvPr>
            <p:cNvSpPr/>
            <p:nvPr/>
          </p:nvSpPr>
          <p:spPr>
            <a:xfrm rot="1639247">
              <a:off x="2236204" y="3166957"/>
              <a:ext cx="7387629" cy="524081"/>
            </a:xfrm>
            <a:prstGeom prst="rect">
              <a:avLst/>
            </a:prstGeom>
            <a:solidFill>
              <a:srgbClr val="D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AE2479C-7F8D-FB2C-1C87-D54BB87CEA50}"/>
                </a:ext>
              </a:extLst>
            </p:cNvPr>
            <p:cNvSpPr/>
            <p:nvPr/>
          </p:nvSpPr>
          <p:spPr>
            <a:xfrm rot="9088545">
              <a:off x="2361272" y="3101438"/>
              <a:ext cx="7387629" cy="524081"/>
            </a:xfrm>
            <a:prstGeom prst="rect">
              <a:avLst/>
            </a:prstGeom>
            <a:solidFill>
              <a:srgbClr val="D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66C206-01B2-5D1C-816D-2A7041404892}"/>
              </a:ext>
            </a:extLst>
          </p:cNvPr>
          <p:cNvSpPr txBox="1"/>
          <p:nvPr/>
        </p:nvSpPr>
        <p:spPr>
          <a:xfrm>
            <a:off x="4773362" y="373254"/>
            <a:ext cx="2645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0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 변경</a:t>
            </a:r>
          </a:p>
        </p:txBody>
      </p:sp>
    </p:spTree>
    <p:extLst>
      <p:ext uri="{BB962C8B-B14F-4D97-AF65-F5344CB8AC3E}">
        <p14:creationId xmlns:p14="http://schemas.microsoft.com/office/powerpoint/2010/main" val="3745031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66C206-01B2-5D1C-816D-2A7041404892}"/>
              </a:ext>
            </a:extLst>
          </p:cNvPr>
          <p:cNvSpPr txBox="1"/>
          <p:nvPr/>
        </p:nvSpPr>
        <p:spPr>
          <a:xfrm>
            <a:off x="199176" y="205547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산출물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5F63BF-EF83-3562-5920-352E22E60CBB}"/>
              </a:ext>
            </a:extLst>
          </p:cNvPr>
          <p:cNvSpPr txBox="1"/>
          <p:nvPr/>
        </p:nvSpPr>
        <p:spPr>
          <a:xfrm>
            <a:off x="325925" y="2105561"/>
            <a:ext cx="403745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AutoNum type="arabicPeriod"/>
            </a:pPr>
            <a:r>
              <a:rPr lang="ko-KR" altLang="en-US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 거래가 가능한 </a:t>
            </a:r>
            <a: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WebApp</a:t>
            </a: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20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en-US" altLang="ko-KR" sz="2000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FrontEnd</a:t>
            </a:r>
            <a: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React + Typescript</a:t>
            </a: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20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en-US" altLang="ko-KR" sz="2000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BackEnd</a:t>
            </a:r>
            <a: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Firebase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782EB-52D9-9D0D-6E55-F38A347003C7}"/>
              </a:ext>
            </a:extLst>
          </p:cNvPr>
          <p:cNvSpPr/>
          <p:nvPr/>
        </p:nvSpPr>
        <p:spPr>
          <a:xfrm>
            <a:off x="0" y="869133"/>
            <a:ext cx="12192000" cy="54320"/>
          </a:xfrm>
          <a:prstGeom prst="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628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66C206-01B2-5D1C-816D-2A7041404892}"/>
              </a:ext>
            </a:extLst>
          </p:cNvPr>
          <p:cNvSpPr txBox="1"/>
          <p:nvPr/>
        </p:nvSpPr>
        <p:spPr>
          <a:xfrm>
            <a:off x="199176" y="205547"/>
            <a:ext cx="2102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Front End</a:t>
            </a:r>
            <a:endParaRPr lang="ko-KR" altLang="en-US" sz="3200" dirty="0">
              <a:solidFill>
                <a:srgbClr val="33333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5F63BF-EF83-3562-5920-352E22E60CBB}"/>
              </a:ext>
            </a:extLst>
          </p:cNvPr>
          <p:cNvSpPr txBox="1"/>
          <p:nvPr/>
        </p:nvSpPr>
        <p:spPr>
          <a:xfrm>
            <a:off x="297350" y="1383089"/>
            <a:ext cx="339067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React + Typescript</a:t>
            </a:r>
            <a:b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24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Redux, Redux-Saga</a:t>
            </a: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20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Atomic Design</a:t>
            </a:r>
            <a:b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24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CSS</a:t>
            </a:r>
            <a:r>
              <a:rPr lang="ko-KR" altLang="en-US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적용 방법</a:t>
            </a:r>
            <a:endParaRPr lang="en-US" altLang="ko-KR" sz="24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782EB-52D9-9D0D-6E55-F38A347003C7}"/>
              </a:ext>
            </a:extLst>
          </p:cNvPr>
          <p:cNvSpPr/>
          <p:nvPr/>
        </p:nvSpPr>
        <p:spPr>
          <a:xfrm>
            <a:off x="0" y="869133"/>
            <a:ext cx="12192000" cy="54320"/>
          </a:xfrm>
          <a:prstGeom prst="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52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66C206-01B2-5D1C-816D-2A7041404892}"/>
              </a:ext>
            </a:extLst>
          </p:cNvPr>
          <p:cNvSpPr txBox="1"/>
          <p:nvPr/>
        </p:nvSpPr>
        <p:spPr>
          <a:xfrm>
            <a:off x="199176" y="205547"/>
            <a:ext cx="5883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Front End – </a:t>
            </a:r>
            <a:r>
              <a:rPr lang="en-US" altLang="ko-KR" sz="3200" dirty="0" err="1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React+Typescript</a:t>
            </a:r>
            <a:endParaRPr lang="ko-KR" altLang="en-US" sz="3200" dirty="0">
              <a:solidFill>
                <a:srgbClr val="33333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782EB-52D9-9D0D-6E55-F38A347003C7}"/>
              </a:ext>
            </a:extLst>
          </p:cNvPr>
          <p:cNvSpPr/>
          <p:nvPr/>
        </p:nvSpPr>
        <p:spPr>
          <a:xfrm>
            <a:off x="0" y="869133"/>
            <a:ext cx="12192000" cy="54320"/>
          </a:xfrm>
          <a:prstGeom prst="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F6A06-C798-B329-3ADE-601EC667E48B}"/>
              </a:ext>
            </a:extLst>
          </p:cNvPr>
          <p:cNvSpPr txBox="1"/>
          <p:nvPr/>
        </p:nvSpPr>
        <p:spPr>
          <a:xfrm>
            <a:off x="199176" y="1124169"/>
            <a:ext cx="9742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React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는 웹 프레임워크로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자바스크립트 라이브러리의 하나로서 사용자 인터페이스를 만들기 위해 사용된다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047B8-9166-A512-9706-1023657E356D}"/>
              </a:ext>
            </a:extLst>
          </p:cNvPr>
          <p:cNvSpPr txBox="1"/>
          <p:nvPr/>
        </p:nvSpPr>
        <p:spPr>
          <a:xfrm>
            <a:off x="199176" y="1701958"/>
            <a:ext cx="1115241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Component </a:t>
            </a:r>
            <a:r>
              <a:rPr lang="ko-KR" altLang="en-US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기반 구조 </a:t>
            </a:r>
            <a:r>
              <a:rPr lang="en-US" altLang="ko-KR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=&gt; Atomic Design Pattern</a:t>
            </a:r>
            <a:br>
              <a:rPr lang="en-US" altLang="ko-KR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br>
              <a:rPr lang="en-US" altLang="ko-KR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UI(View)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여러 컴포넌트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(component)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쪼개서 만듦</a:t>
            </a: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 단위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UI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단위로 캡슐화 시켜 코드를 재사용할 수 있기에 유지보수 및 관리가 용이해짐</a:t>
            </a: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endParaRPr lang="en-US" altLang="ko-KR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en-US" altLang="ko-KR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Virtual Dom</a:t>
            </a:r>
            <a:br>
              <a:rPr lang="en-US" altLang="ko-KR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br>
              <a:rPr lang="en-US" altLang="ko-KR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6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DOM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은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Document Object Model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약자로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html, xml, CSS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등을 트리 구조로 인식하고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데이터를 객체로 간주하고 관리</a:t>
            </a: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Virtual DOM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은 가상의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Document Object Model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로서 이벤트가 발생할 때마다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Virtual DOM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만들고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다시 그릴 때마다 실제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DOM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 비교하고 전후 상태를 비교해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변경이 필요한 최소한의 변경사항만 실제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DOM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반영해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앱의 효율성과 속도를 개선할 수 있음</a:t>
            </a: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endParaRPr lang="en-US" altLang="ko-KR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en-US" altLang="ko-KR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Props and State =&gt; Props Drilling =&gt; Redux</a:t>
            </a:r>
            <a:br>
              <a:rPr lang="en-US" altLang="ko-KR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br>
              <a:rPr lang="en-US" altLang="ko-KR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Props: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부모 컴포넌트에서 자식 컴포넌트로 전달해 주는 데이터</a:t>
            </a: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State: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동적인 데이터를 다룰 때 사용</a:t>
            </a:r>
            <a:endParaRPr lang="en-US" altLang="ko-KR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905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66C206-01B2-5D1C-816D-2A7041404892}"/>
              </a:ext>
            </a:extLst>
          </p:cNvPr>
          <p:cNvSpPr txBox="1"/>
          <p:nvPr/>
        </p:nvSpPr>
        <p:spPr>
          <a:xfrm>
            <a:off x="199176" y="205547"/>
            <a:ext cx="5883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Front End – </a:t>
            </a:r>
            <a:r>
              <a:rPr lang="en-US" altLang="ko-KR" sz="3200" dirty="0" err="1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React+Typescript</a:t>
            </a:r>
            <a:endParaRPr lang="ko-KR" altLang="en-US" sz="3200" dirty="0">
              <a:solidFill>
                <a:srgbClr val="33333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782EB-52D9-9D0D-6E55-F38A347003C7}"/>
              </a:ext>
            </a:extLst>
          </p:cNvPr>
          <p:cNvSpPr/>
          <p:nvPr/>
        </p:nvSpPr>
        <p:spPr>
          <a:xfrm>
            <a:off x="0" y="869133"/>
            <a:ext cx="12192000" cy="54320"/>
          </a:xfrm>
          <a:prstGeom prst="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F6A06-C798-B329-3ADE-601EC667E48B}"/>
              </a:ext>
            </a:extLst>
          </p:cNvPr>
          <p:cNvSpPr txBox="1"/>
          <p:nvPr/>
        </p:nvSpPr>
        <p:spPr>
          <a:xfrm>
            <a:off x="199176" y="1124169"/>
            <a:ext cx="9859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타입스크립트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(TypeScript)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는 자바스크립트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(JavaScript)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기반으로 정적 타입 문법을 추가한 프로그래밍 언어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047B8-9166-A512-9706-1023657E356D}"/>
              </a:ext>
            </a:extLst>
          </p:cNvPr>
          <p:cNvSpPr txBox="1"/>
          <p:nvPr/>
        </p:nvSpPr>
        <p:spPr>
          <a:xfrm>
            <a:off x="199176" y="2119948"/>
            <a:ext cx="1080456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AutoNum type="arabicPeriod"/>
            </a:pPr>
            <a:r>
              <a:rPr lang="ko-KR" altLang="en-US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컴파일 언어</a:t>
            </a:r>
            <a:r>
              <a:rPr lang="en-US" altLang="ko-KR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정적 타입 언어</a:t>
            </a:r>
            <a:br>
              <a:rPr lang="en-US" altLang="ko-KR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장점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 작성 단계에서 타입을 체크해 오류를 확인할 수 있고 미리 타입을 결정하기 때문에 실행 속도가 매우 빠름</a:t>
            </a: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단점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 작성 시 매번 타입을 결정해야 하기 때문에 번거롭고 </a:t>
            </a:r>
            <a:r>
              <a:rPr lang="ko-KR" altLang="en-US" sz="16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코드량이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증가하며 컴파일 시간이 오래 걸림</a:t>
            </a: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=&gt;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장점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높은 가독성 및 유지보수의 편의성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장점</a:t>
            </a:r>
            <a:endParaRPr lang="en-US" altLang="ko-KR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050" name="Picture 2" descr="Typescript] 깊게 보기, 컴파일러 | by 한국인개발자 | Medium">
            <a:extLst>
              <a:ext uri="{FF2B5EF4-FFF2-40B4-BE49-F238E27FC236}">
                <a16:creationId xmlns:a16="http://schemas.microsoft.com/office/drawing/2014/main" id="{54561163-F142-C18E-4D4D-B21CD853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839" y="3657600"/>
            <a:ext cx="2681288" cy="26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365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66C206-01B2-5D1C-816D-2A7041404892}"/>
              </a:ext>
            </a:extLst>
          </p:cNvPr>
          <p:cNvSpPr txBox="1"/>
          <p:nvPr/>
        </p:nvSpPr>
        <p:spPr>
          <a:xfrm>
            <a:off x="199176" y="205547"/>
            <a:ext cx="6242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Front End – Redux, Redux-Saga</a:t>
            </a:r>
            <a:endParaRPr lang="ko-KR" altLang="en-US" sz="3200" dirty="0">
              <a:solidFill>
                <a:srgbClr val="33333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782EB-52D9-9D0D-6E55-F38A347003C7}"/>
              </a:ext>
            </a:extLst>
          </p:cNvPr>
          <p:cNvSpPr/>
          <p:nvPr/>
        </p:nvSpPr>
        <p:spPr>
          <a:xfrm>
            <a:off x="0" y="869133"/>
            <a:ext cx="12192000" cy="54320"/>
          </a:xfrm>
          <a:prstGeom prst="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Redux] Redux를 왜 사용해야 할까? Redux(리덕스)란? — 용뇽 개발 노트">
            <a:extLst>
              <a:ext uri="{FF2B5EF4-FFF2-40B4-BE49-F238E27FC236}">
                <a16:creationId xmlns:a16="http://schemas.microsoft.com/office/drawing/2014/main" id="{0F36B707-0369-3C25-B3BB-A62EB70D3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129249"/>
            <a:ext cx="4000500" cy="218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B91643-A087-194F-B2FC-D7C60EBFCD25}"/>
              </a:ext>
            </a:extLst>
          </p:cNvPr>
          <p:cNvSpPr txBox="1"/>
          <p:nvPr/>
        </p:nvSpPr>
        <p:spPr>
          <a:xfrm>
            <a:off x="199176" y="1088988"/>
            <a:ext cx="3065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Javascript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상태관리 라이브러리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F7C3535-64F1-8D2F-67FD-35E2F0EBBB60}"/>
              </a:ext>
            </a:extLst>
          </p:cNvPr>
          <p:cNvSpPr/>
          <p:nvPr/>
        </p:nvSpPr>
        <p:spPr>
          <a:xfrm>
            <a:off x="5410200" y="2477865"/>
            <a:ext cx="765075" cy="361950"/>
          </a:xfrm>
          <a:prstGeom prst="rightArrow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E3A5C-112B-4A6B-D9F4-6B8C803C73BB}"/>
              </a:ext>
            </a:extLst>
          </p:cNvPr>
          <p:cNvSpPr txBox="1"/>
          <p:nvPr/>
        </p:nvSpPr>
        <p:spPr>
          <a:xfrm>
            <a:off x="4610100" y="4791946"/>
            <a:ext cx="5571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Props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Drilling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사전 예방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=&gt;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성능 향상</a:t>
            </a: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endParaRPr lang="en-US" altLang="ko-KR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View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Controller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격리시킴으로써 보다 쉬운 유지 보수</a:t>
            </a:r>
            <a:endParaRPr lang="en-US" altLang="ko-KR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0CDDEB-C454-CED5-96D6-11FB8265F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7" y="1560405"/>
            <a:ext cx="4081461" cy="236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69286D-2250-44AF-0BA9-08C33336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887" y="1907670"/>
            <a:ext cx="4968975" cy="150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1DA654-EF55-A742-E101-20546527860E}"/>
              </a:ext>
            </a:extLst>
          </p:cNvPr>
          <p:cNvSpPr txBox="1"/>
          <p:nvPr/>
        </p:nvSpPr>
        <p:spPr>
          <a:xfrm>
            <a:off x="6884887" y="3593776"/>
            <a:ext cx="4022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</a:t>
            </a:r>
            <a:r>
              <a:rPr lang="en-US" altLang="ko-KR" sz="1600" dirty="0">
                <a:solidFill>
                  <a:srgbClr val="333333"/>
                </a:solidFill>
                <a:highlight>
                  <a:srgbClr val="FFFF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View</a:t>
            </a:r>
            <a:r>
              <a:rPr lang="ko-KR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</a:t>
            </a:r>
            <a:r>
              <a:rPr lang="en-US" altLang="ko-KR" sz="1600" dirty="0">
                <a:solidFill>
                  <a:srgbClr val="333333"/>
                </a:solidFill>
                <a:highlight>
                  <a:srgbClr val="FFFF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Store</a:t>
            </a:r>
            <a:r>
              <a:rPr lang="ko-KR" altLang="en-US" sz="1600" dirty="0">
                <a:solidFill>
                  <a:srgbClr val="333333"/>
                </a:solidFill>
                <a:highlight>
                  <a:srgbClr val="FFFF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바라보는 단방향 구조</a:t>
            </a:r>
          </a:p>
        </p:txBody>
      </p:sp>
    </p:spTree>
    <p:extLst>
      <p:ext uri="{BB962C8B-B14F-4D97-AF65-F5344CB8AC3E}">
        <p14:creationId xmlns:p14="http://schemas.microsoft.com/office/powerpoint/2010/main" val="3715554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66C206-01B2-5D1C-816D-2A7041404892}"/>
              </a:ext>
            </a:extLst>
          </p:cNvPr>
          <p:cNvSpPr txBox="1"/>
          <p:nvPr/>
        </p:nvSpPr>
        <p:spPr>
          <a:xfrm>
            <a:off x="199176" y="205547"/>
            <a:ext cx="6242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Front End – Redux, Redux-Saga</a:t>
            </a:r>
            <a:endParaRPr lang="ko-KR" altLang="en-US" sz="3200" dirty="0">
              <a:solidFill>
                <a:srgbClr val="33333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782EB-52D9-9D0D-6E55-F38A347003C7}"/>
              </a:ext>
            </a:extLst>
          </p:cNvPr>
          <p:cNvSpPr/>
          <p:nvPr/>
        </p:nvSpPr>
        <p:spPr>
          <a:xfrm>
            <a:off x="0" y="869133"/>
            <a:ext cx="12192000" cy="54320"/>
          </a:xfrm>
          <a:prstGeom prst="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91643-A087-194F-B2FC-D7C60EBFCD25}"/>
              </a:ext>
            </a:extLst>
          </p:cNvPr>
          <p:cNvSpPr txBox="1"/>
          <p:nvPr/>
        </p:nvSpPr>
        <p:spPr>
          <a:xfrm>
            <a:off x="199176" y="1088988"/>
            <a:ext cx="8425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Redux-saga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는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react/redux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애플리케이션의 데이터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fetching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이나 브라우저 캐시에 접근하는 </a:t>
            </a: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순수하지 않은 비동기 동작들을 더 쉽고 보기 좋게 만드는 것을 목적으로 하는 라이브러리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F7C3535-64F1-8D2F-67FD-35E2F0EBBB60}"/>
              </a:ext>
            </a:extLst>
          </p:cNvPr>
          <p:cNvSpPr/>
          <p:nvPr/>
        </p:nvSpPr>
        <p:spPr>
          <a:xfrm>
            <a:off x="4831561" y="2477865"/>
            <a:ext cx="765075" cy="361950"/>
          </a:xfrm>
          <a:prstGeom prst="rightArrow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0E0F2E52-7AB9-5E20-7D7E-7B2F1B7A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12" y="2019179"/>
            <a:ext cx="4446638" cy="136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9F8FDD-7EB0-FEA6-68ED-A77993E43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636" y="2019179"/>
            <a:ext cx="6562075" cy="140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B01EB7-25EE-F03E-B4E7-8C07704CB4BA}"/>
              </a:ext>
            </a:extLst>
          </p:cNvPr>
          <p:cNvSpPr txBox="1"/>
          <p:nvPr/>
        </p:nvSpPr>
        <p:spPr>
          <a:xfrm>
            <a:off x="102851" y="3617800"/>
            <a:ext cx="595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action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발생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=&gt;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reducer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통해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State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변화시켜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store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갱신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DE45B-B34B-950F-6B3F-D80081DF3491}"/>
              </a:ext>
            </a:extLst>
          </p:cNvPr>
          <p:cNvSpPr txBox="1"/>
          <p:nvPr/>
        </p:nvSpPr>
        <p:spPr>
          <a:xfrm>
            <a:off x="6301725" y="3600289"/>
            <a:ext cx="4972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Action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reducer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사이에서 흐름을 제어하는 미들웨어</a:t>
            </a: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중간에서 비동기 작업 수행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70CE8-D0CF-A495-9434-0E81D5EC77CD}"/>
              </a:ext>
            </a:extLst>
          </p:cNvPr>
          <p:cNvSpPr txBox="1"/>
          <p:nvPr/>
        </p:nvSpPr>
        <p:spPr>
          <a:xfrm>
            <a:off x="0" y="4290727"/>
            <a:ext cx="112746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API </a:t>
            </a:r>
            <a:r>
              <a:rPr lang="ko-KR" altLang="en-US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호출 로직의 효율적인 관리</a:t>
            </a:r>
            <a:br>
              <a:rPr lang="en-US" altLang="ko-KR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async/await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라는 기능으로 비동기 동작들을 처리할 수 있는데 굳이 </a:t>
            </a:r>
            <a:r>
              <a:rPr lang="ko-KR" altLang="en-US" sz="16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코드량을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늘려가며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redux-saga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도입할 이유가 있을까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=&gt;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redux-saga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에서는 더 세부적인 컨트롤 가능</a:t>
            </a: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ex) 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부주의로 동일 </a:t>
            </a:r>
            <a:r>
              <a:rPr lang="en-US" altLang="ko-KR" sz="16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여러 번 호출하는 경우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=&gt;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가장 마지막 호출의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response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 받아올 수 있도록 제어 가능</a:t>
            </a: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=&gt; </a:t>
            </a:r>
            <a:r>
              <a:rPr lang="en-US" altLang="ko-KR" sz="16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Presentatinoal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컴포넌트와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Container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컴포넌트의 명확한 분리</a:t>
            </a:r>
            <a:endParaRPr lang="en-US" altLang="ko-KR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l"/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=&gt;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다른 페이지에서 동일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필요 시 같은 코드 중복 작성 필요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53098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66C206-01B2-5D1C-816D-2A7041404892}"/>
              </a:ext>
            </a:extLst>
          </p:cNvPr>
          <p:cNvSpPr txBox="1"/>
          <p:nvPr/>
        </p:nvSpPr>
        <p:spPr>
          <a:xfrm>
            <a:off x="199176" y="205547"/>
            <a:ext cx="6871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Front End – Atomic</a:t>
            </a:r>
            <a:r>
              <a:rPr lang="ko-KR" altLang="en-US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Design Pattern</a:t>
            </a:r>
            <a:endParaRPr lang="ko-KR" altLang="en-US" sz="3200" dirty="0">
              <a:solidFill>
                <a:srgbClr val="33333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782EB-52D9-9D0D-6E55-F38A347003C7}"/>
              </a:ext>
            </a:extLst>
          </p:cNvPr>
          <p:cNvSpPr/>
          <p:nvPr/>
        </p:nvSpPr>
        <p:spPr>
          <a:xfrm>
            <a:off x="0" y="869133"/>
            <a:ext cx="12192000" cy="54320"/>
          </a:xfrm>
          <a:prstGeom prst="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91643-A087-194F-B2FC-D7C60EBFCD25}"/>
              </a:ext>
            </a:extLst>
          </p:cNvPr>
          <p:cNvSpPr txBox="1"/>
          <p:nvPr/>
        </p:nvSpPr>
        <p:spPr>
          <a:xfrm>
            <a:off x="199176" y="1088988"/>
            <a:ext cx="11208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작은 단위의 컴포넌트를 재사용성이 강하고 단단하게 잘 설계함으로써 점진적으로 지속적으로 개발하기 용이하게 하는 방법론</a:t>
            </a:r>
          </a:p>
        </p:txBody>
      </p:sp>
      <p:pic>
        <p:nvPicPr>
          <p:cNvPr id="5122" name="Picture 2" descr="Atomic-design-pattern-1">
            <a:extLst>
              <a:ext uri="{FF2B5EF4-FFF2-40B4-BE49-F238E27FC236}">
                <a16:creationId xmlns:a16="http://schemas.microsoft.com/office/drawing/2014/main" id="{BA464EE7-90F8-670D-56A8-5B9F3650F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593077"/>
            <a:ext cx="61849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921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66C206-01B2-5D1C-816D-2A7041404892}"/>
              </a:ext>
            </a:extLst>
          </p:cNvPr>
          <p:cNvSpPr txBox="1"/>
          <p:nvPr/>
        </p:nvSpPr>
        <p:spPr>
          <a:xfrm>
            <a:off x="199176" y="205547"/>
            <a:ext cx="6871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Front End – Atomic</a:t>
            </a:r>
            <a:r>
              <a:rPr lang="ko-KR" altLang="en-US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Design Pattern</a:t>
            </a:r>
            <a:endParaRPr lang="ko-KR" altLang="en-US" sz="3200" dirty="0">
              <a:solidFill>
                <a:srgbClr val="33333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782EB-52D9-9D0D-6E55-F38A347003C7}"/>
              </a:ext>
            </a:extLst>
          </p:cNvPr>
          <p:cNvSpPr/>
          <p:nvPr/>
        </p:nvSpPr>
        <p:spPr>
          <a:xfrm>
            <a:off x="0" y="869133"/>
            <a:ext cx="12192000" cy="54320"/>
          </a:xfrm>
          <a:prstGeom prst="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91643-A087-194F-B2FC-D7C60EBFCD25}"/>
              </a:ext>
            </a:extLst>
          </p:cNvPr>
          <p:cNvSpPr txBox="1"/>
          <p:nvPr/>
        </p:nvSpPr>
        <p:spPr>
          <a:xfrm>
            <a:off x="199176" y="1088988"/>
            <a:ext cx="11208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작은 단위의 컴포넌트를 재사용성이 강하고 단단하게 잘 설계함으로써 점진적으로 지속적으로 개발하기 용이하게 하는 방법론</a:t>
            </a:r>
          </a:p>
        </p:txBody>
      </p:sp>
      <p:pic>
        <p:nvPicPr>
          <p:cNvPr id="5" name="Picture 2" descr="Atomic-design-pattern-1">
            <a:extLst>
              <a:ext uri="{FF2B5EF4-FFF2-40B4-BE49-F238E27FC236}">
                <a16:creationId xmlns:a16="http://schemas.microsoft.com/office/drawing/2014/main" id="{8038F364-C9E5-816A-E694-1D6C7095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593077"/>
            <a:ext cx="61849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3E229A-36C1-441A-87A0-518B33F6C9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E552D66-7916-A9CC-EE5A-60F75D6AB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42" y="88912"/>
            <a:ext cx="4277574" cy="66801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1BA1746-9083-78CD-BDFB-C69CB39F3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019" y="790322"/>
            <a:ext cx="5553850" cy="18671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ADA0033-14B6-3ADB-E90A-D7BFC31BA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019" y="3622578"/>
            <a:ext cx="5182323" cy="10097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6C035F1-77F1-1A64-56FA-88E285A48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628" y="5679605"/>
            <a:ext cx="4763165" cy="7525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4382B72-5991-BCC9-88ED-6484CFCBE18D}"/>
              </a:ext>
            </a:extLst>
          </p:cNvPr>
          <p:cNvSpPr txBox="1"/>
          <p:nvPr/>
        </p:nvSpPr>
        <p:spPr>
          <a:xfrm>
            <a:off x="4972050" y="138111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Page</a:t>
            </a:r>
            <a:endParaRPr lang="ko-KR" altLang="en-US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57EA79-05BE-FB05-EA2E-E9E59E419194}"/>
              </a:ext>
            </a:extLst>
          </p:cNvPr>
          <p:cNvSpPr txBox="1"/>
          <p:nvPr/>
        </p:nvSpPr>
        <p:spPr>
          <a:xfrm>
            <a:off x="5025275" y="2973350"/>
            <a:ext cx="1843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Reducer</a:t>
            </a:r>
            <a:endParaRPr lang="ko-KR" altLang="en-US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279F2-1675-6D50-0621-CEE91A8295DE}"/>
              </a:ext>
            </a:extLst>
          </p:cNvPr>
          <p:cNvSpPr txBox="1"/>
          <p:nvPr/>
        </p:nvSpPr>
        <p:spPr>
          <a:xfrm>
            <a:off x="5023503" y="5098195"/>
            <a:ext cx="1180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Saga</a:t>
            </a:r>
            <a:endParaRPr lang="ko-KR" altLang="en-US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9DB1FE-1EFE-2CCD-A982-9CAFADB22905}"/>
              </a:ext>
            </a:extLst>
          </p:cNvPr>
          <p:cNvSpPr txBox="1"/>
          <p:nvPr/>
        </p:nvSpPr>
        <p:spPr>
          <a:xfrm>
            <a:off x="1988181" y="319765"/>
            <a:ext cx="1574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Overall</a:t>
            </a:r>
            <a:endParaRPr lang="ko-KR" altLang="en-US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926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66C206-01B2-5D1C-816D-2A7041404892}"/>
              </a:ext>
            </a:extLst>
          </p:cNvPr>
          <p:cNvSpPr txBox="1"/>
          <p:nvPr/>
        </p:nvSpPr>
        <p:spPr>
          <a:xfrm>
            <a:off x="199176" y="205547"/>
            <a:ext cx="5092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Front End – </a:t>
            </a:r>
            <a:r>
              <a:rPr lang="en-US" altLang="ko-KR" sz="32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CSS</a:t>
            </a:r>
            <a:r>
              <a:rPr lang="ko-KR" altLang="en-US" sz="32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적용 방법</a:t>
            </a:r>
            <a:endParaRPr lang="en-US" altLang="ko-KR" sz="32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782EB-52D9-9D0D-6E55-F38A347003C7}"/>
              </a:ext>
            </a:extLst>
          </p:cNvPr>
          <p:cNvSpPr/>
          <p:nvPr/>
        </p:nvSpPr>
        <p:spPr>
          <a:xfrm>
            <a:off x="0" y="869133"/>
            <a:ext cx="12192000" cy="54320"/>
          </a:xfrm>
          <a:prstGeom prst="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 descr="styled components logo">
            <a:extLst>
              <a:ext uri="{FF2B5EF4-FFF2-40B4-BE49-F238E27FC236}">
                <a16:creationId xmlns:a16="http://schemas.microsoft.com/office/drawing/2014/main" id="{D7E4C681-D365-FEF2-0189-6C32DD2D6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2419350"/>
            <a:ext cx="61912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B5747B-7FA3-4FB6-6BB9-2C9EB9FF8886}"/>
              </a:ext>
            </a:extLst>
          </p:cNvPr>
          <p:cNvSpPr txBox="1"/>
          <p:nvPr/>
        </p:nvSpPr>
        <p:spPr>
          <a:xfrm>
            <a:off x="199176" y="1178760"/>
            <a:ext cx="10785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기존 돔을 만드는 방식인 </a:t>
            </a:r>
            <a:r>
              <a:rPr lang="en-US" altLang="ko-KR" sz="16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css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scss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파일을 밖에 두고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태그나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id, class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이름으로 가져와 쓰지 않고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pPr algn="l"/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동일한 컴포넌트에서 컴포넌트 이름을 쓰듯 스타일을 지정하는 것을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styled-components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라고 부릅니다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algn="l"/>
            <a:r>
              <a:rPr lang="en-US" altLang="ko-KR" sz="16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css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파일을 밖에 두지 않고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컴포넌트 내부에 넣기 때문에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css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전역으로 중첩되지 않도록 만들어주는 장점이 있습니다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499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66C206-01B2-5D1C-816D-2A7041404892}"/>
              </a:ext>
            </a:extLst>
          </p:cNvPr>
          <p:cNvSpPr txBox="1"/>
          <p:nvPr/>
        </p:nvSpPr>
        <p:spPr>
          <a:xfrm>
            <a:off x="199176" y="205547"/>
            <a:ext cx="1975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Back End</a:t>
            </a:r>
            <a:endParaRPr lang="en-US" altLang="ko-KR" sz="32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782EB-52D9-9D0D-6E55-F38A347003C7}"/>
              </a:ext>
            </a:extLst>
          </p:cNvPr>
          <p:cNvSpPr/>
          <p:nvPr/>
        </p:nvSpPr>
        <p:spPr>
          <a:xfrm>
            <a:off x="0" y="869133"/>
            <a:ext cx="12192000" cy="54320"/>
          </a:xfrm>
          <a:prstGeom prst="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9CC16-5494-8A55-1679-94840808D7BD}"/>
              </a:ext>
            </a:extLst>
          </p:cNvPr>
          <p:cNvSpPr txBox="1"/>
          <p:nvPr/>
        </p:nvSpPr>
        <p:spPr>
          <a:xfrm>
            <a:off x="297350" y="2415659"/>
            <a:ext cx="400584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Firebase Hosting </a:t>
            </a:r>
            <a:b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24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Firebase Storage</a:t>
            </a: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20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en-US" altLang="ko-KR" sz="2400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Firestore</a:t>
            </a:r>
            <a:b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24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Firebase Cloud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04856-013B-AAFC-21E2-F6306A6AA4FF}"/>
              </a:ext>
            </a:extLst>
          </p:cNvPr>
          <p:cNvSpPr txBox="1"/>
          <p:nvPr/>
        </p:nvSpPr>
        <p:spPr>
          <a:xfrm>
            <a:off x="297350" y="1044535"/>
            <a:ext cx="6056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시간이 촉박한 관계로 다른 팀 진도를 따라잡기 위해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Firebase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A3F5D-F9C2-46CB-ABA4-819B8F73D5CA}"/>
              </a:ext>
            </a:extLst>
          </p:cNvPr>
          <p:cNvSpPr txBox="1"/>
          <p:nvPr/>
        </p:nvSpPr>
        <p:spPr>
          <a:xfrm>
            <a:off x="1395504" y="1592059"/>
            <a:ext cx="1405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Firebase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F79B1-B333-2168-347A-2FE9FB1AFC8C}"/>
              </a:ext>
            </a:extLst>
          </p:cNvPr>
          <p:cNvSpPr txBox="1"/>
          <p:nvPr/>
        </p:nvSpPr>
        <p:spPr>
          <a:xfrm>
            <a:off x="4714875" y="2415659"/>
            <a:ext cx="125519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600" b="1" i="0" dirty="0">
                <a:solidFill>
                  <a:srgbClr val="202124"/>
                </a:solidFill>
                <a:effectLst/>
                <a:latin typeface="Apple SD Gothic Neo"/>
              </a:rPr>
              <a:t>≈</a:t>
            </a:r>
            <a:endParaRPr lang="ko-KR" altLang="en-US" sz="16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68B68-6E73-86C4-FC22-52DD992DB54D}"/>
              </a:ext>
            </a:extLst>
          </p:cNvPr>
          <p:cNvSpPr txBox="1"/>
          <p:nvPr/>
        </p:nvSpPr>
        <p:spPr>
          <a:xfrm>
            <a:off x="7041050" y="2415659"/>
            <a:ext cx="170110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EC2 </a:t>
            </a:r>
            <a:b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24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S3</a:t>
            </a: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20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RDS</a:t>
            </a:r>
            <a:b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24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Lambda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4BC971-DAD2-A277-71BF-E445C4029AA9}"/>
              </a:ext>
            </a:extLst>
          </p:cNvPr>
          <p:cNvSpPr txBox="1"/>
          <p:nvPr/>
        </p:nvSpPr>
        <p:spPr>
          <a:xfrm>
            <a:off x="8215404" y="1592059"/>
            <a:ext cx="88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AWS</a:t>
            </a:r>
          </a:p>
        </p:txBody>
      </p:sp>
    </p:spTree>
    <p:extLst>
      <p:ext uri="{BB962C8B-B14F-4D97-AF65-F5344CB8AC3E}">
        <p14:creationId xmlns:p14="http://schemas.microsoft.com/office/powerpoint/2010/main" val="1199013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66C206-01B2-5D1C-816D-2A7041404892}"/>
              </a:ext>
            </a:extLst>
          </p:cNvPr>
          <p:cNvSpPr txBox="1"/>
          <p:nvPr/>
        </p:nvSpPr>
        <p:spPr>
          <a:xfrm>
            <a:off x="199176" y="205547"/>
            <a:ext cx="3191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아이템 변경 사유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5F63BF-EF83-3562-5920-352E22E60CBB}"/>
              </a:ext>
            </a:extLst>
          </p:cNvPr>
          <p:cNvSpPr txBox="1"/>
          <p:nvPr/>
        </p:nvSpPr>
        <p:spPr>
          <a:xfrm>
            <a:off x="325925" y="2105561"/>
            <a:ext cx="939552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AutoNum type="arabicPeriod"/>
            </a:pPr>
            <a:r>
              <a:rPr lang="ko-KR" altLang="en-US" sz="2000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로보틱스</a:t>
            </a:r>
            <a:r>
              <a:rPr lang="ko-KR" altLang="en-US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분야를 자신 있게 이끌 수 있는 인원 </a:t>
            </a:r>
            <a: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20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객체탐지 기술은 오픈소스 돌리기만 하면 완료 </a:t>
            </a:r>
            <a: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 </a:t>
            </a:r>
            <a:r>
              <a:rPr lang="ko-KR" altLang="en-US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실질적인 산출물은 대부분 </a:t>
            </a:r>
            <a: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HW</a:t>
            </a: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20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산출물을 보여줄 방법 </a:t>
            </a:r>
            <a: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시뮬레이터</a:t>
            </a:r>
            <a: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 </a:t>
            </a:r>
            <a:r>
              <a:rPr lang="ko-KR" altLang="en-US" sz="2000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런닝머신</a:t>
            </a:r>
            <a: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 </a:t>
            </a:r>
            <a:r>
              <a:rPr lang="ko-KR" altLang="en-US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소형 컨베이어벨트</a:t>
            </a:r>
            <a: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?)</a:t>
            </a:r>
          </a:p>
          <a:p>
            <a:pPr marL="342900" indent="-342900" algn="l">
              <a:buAutoNum type="arabicPeriod"/>
            </a:pPr>
            <a:endParaRPr lang="en-US" altLang="ko-KR" sz="20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AutoNum type="arabicPeriod"/>
            </a:pPr>
            <a:endParaRPr lang="en-US" altLang="ko-KR" sz="20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/>
            <a: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=&gt; </a:t>
            </a:r>
            <a:r>
              <a:rPr lang="en-US" altLang="ko-KR" sz="20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App</a:t>
            </a:r>
            <a:r>
              <a:rPr lang="ko-KR" altLang="en-US" sz="20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이나 </a:t>
            </a:r>
            <a:r>
              <a:rPr lang="en-US" altLang="ko-KR" sz="20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Web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782EB-52D9-9D0D-6E55-F38A347003C7}"/>
              </a:ext>
            </a:extLst>
          </p:cNvPr>
          <p:cNvSpPr/>
          <p:nvPr/>
        </p:nvSpPr>
        <p:spPr>
          <a:xfrm>
            <a:off x="0" y="869133"/>
            <a:ext cx="12192000" cy="54320"/>
          </a:xfrm>
          <a:prstGeom prst="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505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66C206-01B2-5D1C-816D-2A7041404892}"/>
              </a:ext>
            </a:extLst>
          </p:cNvPr>
          <p:cNvSpPr txBox="1"/>
          <p:nvPr/>
        </p:nvSpPr>
        <p:spPr>
          <a:xfrm>
            <a:off x="199176" y="205547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핵심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5F63BF-EF83-3562-5920-352E22E60CBB}"/>
              </a:ext>
            </a:extLst>
          </p:cNvPr>
          <p:cNvSpPr txBox="1"/>
          <p:nvPr/>
        </p:nvSpPr>
        <p:spPr>
          <a:xfrm>
            <a:off x="398350" y="1334036"/>
            <a:ext cx="6370590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AutoNum type="arabicPeriod"/>
            </a:pPr>
            <a:r>
              <a:rPr lang="ko-KR" altLang="en-US" sz="20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유저 관리</a:t>
            </a: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Firebase Auth(Google, </a:t>
            </a:r>
            <a:r>
              <a:rPr lang="en-US" altLang="ko-KR" sz="1600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Github</a:t>
            </a:r>
            <a:r>
              <a:rPr lang="en-US" altLang="ko-KR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Facebook) + SNS Login</a:t>
            </a: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20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20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과일 직거래</a:t>
            </a:r>
            <a:endParaRPr lang="en-US" altLang="ko-KR" sz="2000" dirty="0">
              <a:solidFill>
                <a:srgbClr val="333333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찜하기</a:t>
            </a:r>
            <a:r>
              <a:rPr lang="en-US" altLang="ko-KR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장바구니</a:t>
            </a:r>
            <a:endParaRPr lang="en-US" altLang="ko-KR" sz="16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</a:t>
            </a:r>
            <a:endParaRPr lang="en-US" altLang="ko-KR" sz="16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</a:t>
            </a:r>
            <a:br>
              <a:rPr lang="en-US" altLang="ko-KR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en-US" altLang="ko-KR" sz="1600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Firestore</a:t>
            </a:r>
            <a:r>
              <a:rPr lang="en-US" altLang="ko-KR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Firebase cloud]</a:t>
            </a:r>
            <a:br>
              <a:rPr lang="en-US" altLang="ko-KR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16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실시간 채팅</a:t>
            </a:r>
            <a:br>
              <a:rPr lang="en-US" altLang="ko-KR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[Socket I.0. vs </a:t>
            </a:r>
            <a:r>
              <a:rPr lang="en-US" altLang="ko-KR" sz="1600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Firestore</a:t>
            </a:r>
            <a:r>
              <a:rPr lang="en-US" altLang="ko-KR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vs Firebase Realtime Database]</a:t>
            </a:r>
            <a:br>
              <a:rPr lang="en-US" altLang="ko-KR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16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</a:t>
            </a:r>
            <a:br>
              <a:rPr lang="en-US" altLang="ko-KR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en-US" altLang="ko-KR" sz="1600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I'mport</a:t>
            </a:r>
            <a:r>
              <a:rPr lang="en-US" altLang="ko-KR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테스트 모드</a:t>
            </a:r>
            <a:r>
              <a:rPr lang="en-US" altLang="ko-KR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br>
              <a:rPr lang="en-US" altLang="ko-KR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20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en-US" altLang="ko-KR" sz="20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(Future Work..?)</a:t>
            </a:r>
            <a:r>
              <a:rPr lang="ko-KR" altLang="en-US" sz="20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라이브 커머스</a:t>
            </a:r>
            <a:endParaRPr lang="en-US" altLang="ko-KR" sz="2000" dirty="0">
              <a:solidFill>
                <a:srgbClr val="333333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라이브 스트리밍</a:t>
            </a:r>
            <a:br>
              <a:rPr lang="en-US" altLang="ko-KR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[WebRTC]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782EB-52D9-9D0D-6E55-F38A347003C7}"/>
              </a:ext>
            </a:extLst>
          </p:cNvPr>
          <p:cNvSpPr/>
          <p:nvPr/>
        </p:nvSpPr>
        <p:spPr>
          <a:xfrm>
            <a:off x="0" y="869133"/>
            <a:ext cx="12192000" cy="54320"/>
          </a:xfrm>
          <a:prstGeom prst="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319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66C206-01B2-5D1C-816D-2A7041404892}"/>
              </a:ext>
            </a:extLst>
          </p:cNvPr>
          <p:cNvSpPr txBox="1"/>
          <p:nvPr/>
        </p:nvSpPr>
        <p:spPr>
          <a:xfrm>
            <a:off x="199176" y="205547"/>
            <a:ext cx="4131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핵심 기능 </a:t>
            </a:r>
            <a:r>
              <a:rPr lang="en-US" altLang="ko-KR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실시간 채팅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782EB-52D9-9D0D-6E55-F38A347003C7}"/>
              </a:ext>
            </a:extLst>
          </p:cNvPr>
          <p:cNvSpPr/>
          <p:nvPr/>
        </p:nvSpPr>
        <p:spPr>
          <a:xfrm>
            <a:off x="0" y="869133"/>
            <a:ext cx="12192000" cy="54320"/>
          </a:xfrm>
          <a:prstGeom prst="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A914C-E07E-F474-6B49-B365B1A56229}"/>
              </a:ext>
            </a:extLst>
          </p:cNvPr>
          <p:cNvSpPr txBox="1"/>
          <p:nvPr/>
        </p:nvSpPr>
        <p:spPr>
          <a:xfrm>
            <a:off x="199176" y="1147834"/>
            <a:ext cx="9319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대부분의 기능을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Firebase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구현하므로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Firebase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선택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=&gt; Google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추천한 실시간 데이터베이스 사용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744871-8912-4A6F-D7BE-7C7CF54E0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76" y="1710769"/>
            <a:ext cx="5693092" cy="50270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F3702D-969E-1AFF-8544-0560306FB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268" y="2054189"/>
            <a:ext cx="6120402" cy="434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6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66C206-01B2-5D1C-816D-2A7041404892}"/>
              </a:ext>
            </a:extLst>
          </p:cNvPr>
          <p:cNvSpPr txBox="1"/>
          <p:nvPr/>
        </p:nvSpPr>
        <p:spPr>
          <a:xfrm>
            <a:off x="199176" y="205547"/>
            <a:ext cx="2906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핵심 기능 </a:t>
            </a:r>
            <a:r>
              <a:rPr lang="en-US" altLang="ko-KR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782EB-52D9-9D0D-6E55-F38A347003C7}"/>
              </a:ext>
            </a:extLst>
          </p:cNvPr>
          <p:cNvSpPr/>
          <p:nvPr/>
        </p:nvSpPr>
        <p:spPr>
          <a:xfrm>
            <a:off x="0" y="869133"/>
            <a:ext cx="12192000" cy="54320"/>
          </a:xfrm>
          <a:prstGeom prst="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81B170-F2AF-2CA0-14DC-1CE3CBE2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76" y="2808029"/>
            <a:ext cx="9410700" cy="3634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A914C-E07E-F474-6B49-B365B1A56229}"/>
              </a:ext>
            </a:extLst>
          </p:cNvPr>
          <p:cNvSpPr txBox="1"/>
          <p:nvPr/>
        </p:nvSpPr>
        <p:spPr>
          <a:xfrm>
            <a:off x="199176" y="1147834"/>
            <a:ext cx="8608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 결제는 보안과 밀접한 관련이 있으므로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l"/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보다 해킹 위험이 적은 서버 측 구현이 필요하다 판단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=&gt; Firebase Cloud Function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통해 구현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ko-KR" altLang="en-US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C7138-E472-37BA-6C0A-4BBD1FC49F63}"/>
              </a:ext>
            </a:extLst>
          </p:cNvPr>
          <p:cNvSpPr txBox="1"/>
          <p:nvPr/>
        </p:nvSpPr>
        <p:spPr>
          <a:xfrm>
            <a:off x="199176" y="1865742"/>
            <a:ext cx="6731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거래 검증 및 데이터 동기화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결제 금액이 위조되지 않고 </a:t>
            </a:r>
            <a:r>
              <a:rPr lang="ko-KR" altLang="en-US" sz="16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올바른지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확인</a:t>
            </a:r>
            <a:endParaRPr lang="en-US" altLang="ko-KR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l"/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검증 결과 클라이언트에 전송</a:t>
            </a:r>
          </a:p>
        </p:txBody>
      </p:sp>
    </p:spTree>
    <p:extLst>
      <p:ext uri="{BB962C8B-B14F-4D97-AF65-F5344CB8AC3E}">
        <p14:creationId xmlns:p14="http://schemas.microsoft.com/office/powerpoint/2010/main" val="437750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66C206-01B2-5D1C-816D-2A7041404892}"/>
              </a:ext>
            </a:extLst>
          </p:cNvPr>
          <p:cNvSpPr txBox="1"/>
          <p:nvPr/>
        </p:nvSpPr>
        <p:spPr>
          <a:xfrm>
            <a:off x="199176" y="205547"/>
            <a:ext cx="4400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핵심 기능 </a:t>
            </a:r>
            <a:r>
              <a:rPr lang="en-US" altLang="ko-KR" sz="3200" dirty="0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3200" dirty="0" err="1">
                <a:solidFill>
                  <a:srgbClr val="33333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라이브커머스</a:t>
            </a:r>
            <a:endParaRPr lang="ko-KR" altLang="en-US" sz="3200" dirty="0">
              <a:solidFill>
                <a:srgbClr val="33333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782EB-52D9-9D0D-6E55-F38A347003C7}"/>
              </a:ext>
            </a:extLst>
          </p:cNvPr>
          <p:cNvSpPr/>
          <p:nvPr/>
        </p:nvSpPr>
        <p:spPr>
          <a:xfrm>
            <a:off x="0" y="869133"/>
            <a:ext cx="12192000" cy="54320"/>
          </a:xfrm>
          <a:prstGeom prst="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Live Stream API의 아키텍처 개요">
            <a:extLst>
              <a:ext uri="{FF2B5EF4-FFF2-40B4-BE49-F238E27FC236}">
                <a16:creationId xmlns:a16="http://schemas.microsoft.com/office/drawing/2014/main" id="{C0940820-72D4-453F-D69E-B77FF8718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3897379"/>
            <a:ext cx="12020550" cy="283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12E30B-B286-454F-1429-A696A85E5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7" y="1090398"/>
            <a:ext cx="7401583" cy="24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12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ca="http://schemas.microsoft.com/office/powerpoint/2013/contentapp" xmlns:we="http://schemas.microsoft.com/office/webextensions/webextension/2010/11" xmlns="" Requires="we pca">
          <p:graphicFrame>
            <p:nvGraphicFramePr>
              <p:cNvPr id="6" name="추가 기능 5" title="Web Viewer">
                <a:extLst>
                  <a:ext uri="{FF2B5EF4-FFF2-40B4-BE49-F238E27FC236}">
                    <a16:creationId xmlns:a16="http://schemas.microsoft.com/office/drawing/2014/main" id="{063848DB-9B60-7F57-444A-3FE79A599B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4213418"/>
                  </p:ext>
                </p:extLst>
              </p:nvPr>
            </p:nvGraphicFramePr>
            <p:xfrm>
              <a:off x="4104521" y="0"/>
              <a:ext cx="3769479" cy="7810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추가 기능 5" title="Web Viewer">
                <a:extLst>
                  <a:ext uri="{FF2B5EF4-FFF2-40B4-BE49-F238E27FC236}">
                    <a16:creationId xmlns:a16="http://schemas.microsoft.com/office/drawing/2014/main" id="{063848DB-9B60-7F57-444A-3FE79A599B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4521" y="0"/>
                <a:ext cx="3769479" cy="7810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2087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136727-BF3C-73EC-116F-5B1966496690}"/>
              </a:ext>
            </a:extLst>
          </p:cNvPr>
          <p:cNvSpPr txBox="1"/>
          <p:nvPr/>
        </p:nvSpPr>
        <p:spPr>
          <a:xfrm>
            <a:off x="3616036" y="2956598"/>
            <a:ext cx="49599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감사합니다</a:t>
            </a:r>
            <a:r>
              <a:rPr lang="en-US" altLang="ko-KR" sz="44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!</a:t>
            </a:r>
            <a:endParaRPr lang="ko-KR" altLang="en-US" sz="4400" dirty="0">
              <a:solidFill>
                <a:srgbClr val="333333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C460AE-500E-EE8B-0D37-E415B194DB45}"/>
              </a:ext>
            </a:extLst>
          </p:cNvPr>
          <p:cNvSpPr txBox="1"/>
          <p:nvPr/>
        </p:nvSpPr>
        <p:spPr>
          <a:xfrm>
            <a:off x="3616036" y="4005596"/>
            <a:ext cx="495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과일 진짜 직거래 플랫폼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B83D57-1565-75C5-D096-C8F891FBABBE}"/>
              </a:ext>
            </a:extLst>
          </p:cNvPr>
          <p:cNvSpPr/>
          <p:nvPr/>
        </p:nvSpPr>
        <p:spPr>
          <a:xfrm>
            <a:off x="4698320" y="3726039"/>
            <a:ext cx="2884299" cy="45719"/>
          </a:xfrm>
          <a:prstGeom prst="rect">
            <a:avLst/>
          </a:prstGeom>
          <a:solidFill>
            <a:srgbClr val="CCF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10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66C206-01B2-5D1C-816D-2A7041404892}"/>
              </a:ext>
            </a:extLst>
          </p:cNvPr>
          <p:cNvSpPr txBox="1"/>
          <p:nvPr/>
        </p:nvSpPr>
        <p:spPr>
          <a:xfrm>
            <a:off x="199176" y="205547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5F63BF-EF83-3562-5920-352E22E60CBB}"/>
              </a:ext>
            </a:extLst>
          </p:cNvPr>
          <p:cNvSpPr txBox="1"/>
          <p:nvPr/>
        </p:nvSpPr>
        <p:spPr>
          <a:xfrm>
            <a:off x="306875" y="1690062"/>
            <a:ext cx="351089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AutoNum type="arabicPeriod"/>
            </a:pPr>
            <a:r>
              <a:rPr lang="ko-KR" altLang="en-US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간략한 아이템 소개</a:t>
            </a: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20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라이브러리</a:t>
            </a:r>
            <a: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기술 소개</a:t>
            </a: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b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endParaRPr lang="en-US" altLang="ko-KR" sz="20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계획</a:t>
            </a:r>
            <a:endParaRPr lang="en-US" altLang="ko-KR" sz="2000" dirty="0">
              <a:solidFill>
                <a:srgbClr val="333333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782EB-52D9-9D0D-6E55-F38A347003C7}"/>
              </a:ext>
            </a:extLst>
          </p:cNvPr>
          <p:cNvSpPr/>
          <p:nvPr/>
        </p:nvSpPr>
        <p:spPr>
          <a:xfrm>
            <a:off x="0" y="869133"/>
            <a:ext cx="12192000" cy="54320"/>
          </a:xfrm>
          <a:prstGeom prst="rect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931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3900" y="3320817"/>
            <a:ext cx="9276975" cy="0"/>
          </a:xfrm>
          <a:custGeom>
            <a:avLst/>
            <a:gdLst/>
            <a:ahLst/>
            <a:cxnLst/>
            <a:rect l="l" t="t" r="r" b="b"/>
            <a:pathLst>
              <a:path w="15298419">
                <a:moveTo>
                  <a:pt x="0" y="0"/>
                </a:moveTo>
                <a:lnTo>
                  <a:pt x="15297963" y="0"/>
                </a:lnTo>
              </a:path>
            </a:pathLst>
          </a:custGeom>
          <a:ln w="20941">
            <a:solidFill>
              <a:srgbClr val="FB615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/>
          <p:nvPr/>
        </p:nvSpPr>
        <p:spPr>
          <a:xfrm>
            <a:off x="373700" y="2601965"/>
            <a:ext cx="274936" cy="31529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001" b="1" spc="-224" dirty="0">
                <a:solidFill>
                  <a:srgbClr val="FB6159"/>
                </a:solidFill>
                <a:latin typeface="나눔스퀘어OTF Bold"/>
                <a:cs typeface="나눔스퀘어OTF Bold"/>
              </a:rPr>
              <a:t>01</a:t>
            </a:r>
            <a:endParaRPr sz="2001">
              <a:latin typeface="나눔스퀘어OTF Bold"/>
              <a:cs typeface="나눔스퀘어OTF 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3700" y="2957541"/>
            <a:ext cx="1912231" cy="62326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4002" spc="-218" dirty="0">
                <a:solidFill>
                  <a:srgbClr val="272727"/>
                </a:solidFill>
              </a:rPr>
              <a:t>Problem</a:t>
            </a:r>
            <a:endParaRPr sz="4002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8789" y="481214"/>
            <a:ext cx="2113619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  <a:tabLst>
                <a:tab pos="851762" algn="l"/>
              </a:tabLst>
            </a:pPr>
            <a:r>
              <a:rPr sz="1486" b="1" spc="-6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Problem</a:t>
            </a:r>
            <a:r>
              <a:rPr sz="1486" b="1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	</a:t>
            </a:r>
            <a:r>
              <a:rPr sz="1486" dirty="0">
                <a:solidFill>
                  <a:srgbClr val="272727"/>
                </a:solidFill>
                <a:latin typeface="AppleSDGothicNeoM00"/>
                <a:cs typeface="AppleSDGothicNeoM00"/>
              </a:rPr>
              <a:t>농업인</a:t>
            </a:r>
            <a:r>
              <a:rPr sz="1486" spc="3" dirty="0">
                <a:solidFill>
                  <a:srgbClr val="272727"/>
                </a:solidFill>
                <a:latin typeface="AppleSDGothicNeoM00"/>
                <a:cs typeface="AppleSDGothicNeoM00"/>
              </a:rPr>
              <a:t> </a:t>
            </a:r>
            <a:r>
              <a:rPr sz="1486" dirty="0">
                <a:solidFill>
                  <a:srgbClr val="272727"/>
                </a:solidFill>
                <a:latin typeface="AppleSDGothicNeoM00"/>
                <a:cs typeface="AppleSDGothicNeoM00"/>
              </a:rPr>
              <a:t>세대</a:t>
            </a:r>
            <a:r>
              <a:rPr sz="1486" spc="3" dirty="0">
                <a:solidFill>
                  <a:srgbClr val="272727"/>
                </a:solidFill>
                <a:latin typeface="AppleSDGothicNeoM00"/>
                <a:cs typeface="AppleSDGothicNeoM00"/>
              </a:rPr>
              <a:t> </a:t>
            </a:r>
            <a:r>
              <a:rPr sz="1486" spc="-21" dirty="0">
                <a:solidFill>
                  <a:srgbClr val="272727"/>
                </a:solidFill>
                <a:latin typeface="AppleSDGothicNeoM00"/>
                <a:cs typeface="AppleSDGothicNeoM00"/>
              </a:rPr>
              <a:t>교체</a:t>
            </a:r>
            <a:endParaRPr sz="1486">
              <a:latin typeface="AppleSDGothicNeoM00"/>
              <a:cs typeface="AppleSDGothicNeoM0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402" y="507964"/>
            <a:ext cx="38121" cy="203314"/>
          </a:xfrm>
          <a:custGeom>
            <a:avLst/>
            <a:gdLst/>
            <a:ahLst/>
            <a:cxnLst/>
            <a:rect l="l" t="t" r="r" b="b"/>
            <a:pathLst>
              <a:path w="62865" h="335280">
                <a:moveTo>
                  <a:pt x="62825" y="0"/>
                </a:moveTo>
                <a:lnTo>
                  <a:pt x="0" y="0"/>
                </a:lnTo>
                <a:lnTo>
                  <a:pt x="0" y="335068"/>
                </a:lnTo>
                <a:lnTo>
                  <a:pt x="62825" y="335068"/>
                </a:lnTo>
                <a:lnTo>
                  <a:pt x="62825" y="0"/>
                </a:lnTo>
                <a:close/>
              </a:path>
            </a:pathLst>
          </a:custGeom>
          <a:solidFill>
            <a:srgbClr val="FB615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 txBox="1"/>
          <p:nvPr/>
        </p:nvSpPr>
        <p:spPr>
          <a:xfrm>
            <a:off x="6952683" y="5770393"/>
            <a:ext cx="3505767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1698" b="1" spc="-58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급격히</a:t>
            </a:r>
            <a:r>
              <a:rPr sz="1698" b="1" spc="-49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698" b="1" spc="-30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감소</a:t>
            </a:r>
            <a:r>
              <a:rPr sz="1698" b="1" spc="-76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698" b="1" spc="-30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중인</a:t>
            </a:r>
            <a:r>
              <a:rPr sz="1698" b="1" spc="-76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698" b="1" spc="-30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기존</a:t>
            </a:r>
            <a:r>
              <a:rPr sz="1698" b="1" spc="-76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698" b="1" spc="-30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농부</a:t>
            </a:r>
            <a:r>
              <a:rPr sz="1698" b="1" spc="-69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698" b="1" spc="-6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(60대</a:t>
            </a:r>
            <a:r>
              <a:rPr sz="1698" b="1" spc="-69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698" b="1" spc="-30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이상)</a:t>
            </a:r>
            <a:endParaRPr sz="1698" dirty="0">
              <a:latin typeface="나눔스퀘어OTF Bold"/>
              <a:cs typeface="나눔스퀘어OTF 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73787" y="2514423"/>
            <a:ext cx="4724357" cy="3047786"/>
            <a:chOff x="10345234" y="4146470"/>
            <a:chExt cx="7790815" cy="5026025"/>
          </a:xfrm>
        </p:grpSpPr>
        <p:sp>
          <p:nvSpPr>
            <p:cNvPr id="6" name="object 6"/>
            <p:cNvSpPr/>
            <p:nvPr/>
          </p:nvSpPr>
          <p:spPr>
            <a:xfrm>
              <a:off x="10345234" y="4146470"/>
              <a:ext cx="7790815" cy="5026025"/>
            </a:xfrm>
            <a:custGeom>
              <a:avLst/>
              <a:gdLst/>
              <a:ahLst/>
              <a:cxnLst/>
              <a:rect l="l" t="t" r="r" b="b"/>
              <a:pathLst>
                <a:path w="7790815" h="5026025">
                  <a:moveTo>
                    <a:pt x="7589297" y="0"/>
                  </a:moveTo>
                  <a:lnTo>
                    <a:pt x="201040" y="0"/>
                  </a:lnTo>
                  <a:lnTo>
                    <a:pt x="154943" y="5309"/>
                  </a:lnTo>
                  <a:lnTo>
                    <a:pt x="112627" y="20433"/>
                  </a:lnTo>
                  <a:lnTo>
                    <a:pt x="75299" y="44166"/>
                  </a:lnTo>
                  <a:lnTo>
                    <a:pt x="44166" y="75299"/>
                  </a:lnTo>
                  <a:lnTo>
                    <a:pt x="20433" y="112627"/>
                  </a:lnTo>
                  <a:lnTo>
                    <a:pt x="5309" y="154943"/>
                  </a:lnTo>
                  <a:lnTo>
                    <a:pt x="0" y="201040"/>
                  </a:lnTo>
                  <a:lnTo>
                    <a:pt x="0" y="4824983"/>
                  </a:lnTo>
                  <a:lnTo>
                    <a:pt x="5309" y="4871081"/>
                  </a:lnTo>
                  <a:lnTo>
                    <a:pt x="20433" y="4913397"/>
                  </a:lnTo>
                  <a:lnTo>
                    <a:pt x="44166" y="4950725"/>
                  </a:lnTo>
                  <a:lnTo>
                    <a:pt x="75299" y="4981858"/>
                  </a:lnTo>
                  <a:lnTo>
                    <a:pt x="112627" y="5005591"/>
                  </a:lnTo>
                  <a:lnTo>
                    <a:pt x="154943" y="5020715"/>
                  </a:lnTo>
                  <a:lnTo>
                    <a:pt x="201040" y="5026024"/>
                  </a:lnTo>
                  <a:lnTo>
                    <a:pt x="7589297" y="5026024"/>
                  </a:lnTo>
                  <a:lnTo>
                    <a:pt x="7635395" y="5020715"/>
                  </a:lnTo>
                  <a:lnTo>
                    <a:pt x="7677711" y="5005591"/>
                  </a:lnTo>
                  <a:lnTo>
                    <a:pt x="7715039" y="4981858"/>
                  </a:lnTo>
                  <a:lnTo>
                    <a:pt x="7746172" y="4950725"/>
                  </a:lnTo>
                  <a:lnTo>
                    <a:pt x="7769904" y="4913397"/>
                  </a:lnTo>
                  <a:lnTo>
                    <a:pt x="7785029" y="4871081"/>
                  </a:lnTo>
                  <a:lnTo>
                    <a:pt x="7790338" y="4824983"/>
                  </a:lnTo>
                  <a:lnTo>
                    <a:pt x="7790338" y="201040"/>
                  </a:lnTo>
                  <a:lnTo>
                    <a:pt x="7785029" y="154943"/>
                  </a:lnTo>
                  <a:lnTo>
                    <a:pt x="7769904" y="112627"/>
                  </a:lnTo>
                  <a:lnTo>
                    <a:pt x="7746172" y="75299"/>
                  </a:lnTo>
                  <a:lnTo>
                    <a:pt x="7715039" y="44166"/>
                  </a:lnTo>
                  <a:lnTo>
                    <a:pt x="7677711" y="20433"/>
                  </a:lnTo>
                  <a:lnTo>
                    <a:pt x="7635395" y="5309"/>
                  </a:lnTo>
                  <a:lnTo>
                    <a:pt x="7589297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11337874" y="4988329"/>
              <a:ext cx="6408420" cy="3493135"/>
            </a:xfrm>
            <a:custGeom>
              <a:avLst/>
              <a:gdLst/>
              <a:ahLst/>
              <a:cxnLst/>
              <a:rect l="l" t="t" r="r" b="b"/>
              <a:pathLst>
                <a:path w="6408419" h="3493134">
                  <a:moveTo>
                    <a:pt x="6307661" y="0"/>
                  </a:moveTo>
                  <a:lnTo>
                    <a:pt x="100520" y="0"/>
                  </a:lnTo>
                  <a:lnTo>
                    <a:pt x="61393" y="7899"/>
                  </a:lnTo>
                  <a:lnTo>
                    <a:pt x="29441" y="29441"/>
                  </a:lnTo>
                  <a:lnTo>
                    <a:pt x="7899" y="61393"/>
                  </a:lnTo>
                  <a:lnTo>
                    <a:pt x="0" y="100520"/>
                  </a:lnTo>
                  <a:lnTo>
                    <a:pt x="0" y="3392566"/>
                  </a:lnTo>
                  <a:lnTo>
                    <a:pt x="7899" y="3431694"/>
                  </a:lnTo>
                  <a:lnTo>
                    <a:pt x="29441" y="3463645"/>
                  </a:lnTo>
                  <a:lnTo>
                    <a:pt x="61393" y="3485188"/>
                  </a:lnTo>
                  <a:lnTo>
                    <a:pt x="100520" y="3493087"/>
                  </a:lnTo>
                  <a:lnTo>
                    <a:pt x="6307661" y="3493087"/>
                  </a:lnTo>
                  <a:lnTo>
                    <a:pt x="6346788" y="3485188"/>
                  </a:lnTo>
                  <a:lnTo>
                    <a:pt x="6378740" y="3463645"/>
                  </a:lnTo>
                  <a:lnTo>
                    <a:pt x="6400282" y="3431694"/>
                  </a:lnTo>
                  <a:lnTo>
                    <a:pt x="6408181" y="3392566"/>
                  </a:lnTo>
                  <a:lnTo>
                    <a:pt x="6408181" y="100520"/>
                  </a:lnTo>
                  <a:lnTo>
                    <a:pt x="6400282" y="61393"/>
                  </a:lnTo>
                  <a:lnTo>
                    <a:pt x="6378740" y="29441"/>
                  </a:lnTo>
                  <a:lnTo>
                    <a:pt x="6346788" y="7899"/>
                  </a:lnTo>
                  <a:lnTo>
                    <a:pt x="63076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1337874" y="4996229"/>
              <a:ext cx="6346825" cy="3485515"/>
            </a:xfrm>
            <a:custGeom>
              <a:avLst/>
              <a:gdLst/>
              <a:ahLst/>
              <a:cxnLst/>
              <a:rect l="l" t="t" r="r" b="b"/>
              <a:pathLst>
                <a:path w="6346825" h="3485515">
                  <a:moveTo>
                    <a:pt x="6346788" y="3477288"/>
                  </a:moveTo>
                  <a:lnTo>
                    <a:pt x="6307661" y="3485187"/>
                  </a:lnTo>
                  <a:lnTo>
                    <a:pt x="100520" y="3485187"/>
                  </a:lnTo>
                  <a:lnTo>
                    <a:pt x="61393" y="3477288"/>
                  </a:lnTo>
                  <a:lnTo>
                    <a:pt x="29441" y="3455746"/>
                  </a:lnTo>
                  <a:lnTo>
                    <a:pt x="7899" y="3423794"/>
                  </a:lnTo>
                  <a:lnTo>
                    <a:pt x="0" y="3384667"/>
                  </a:lnTo>
                  <a:lnTo>
                    <a:pt x="0" y="92621"/>
                  </a:lnTo>
                  <a:lnTo>
                    <a:pt x="7899" y="53493"/>
                  </a:lnTo>
                  <a:lnTo>
                    <a:pt x="29441" y="21542"/>
                  </a:lnTo>
                  <a:lnTo>
                    <a:pt x="61392" y="0"/>
                  </a:lnTo>
                </a:path>
              </a:pathLst>
            </a:custGeom>
            <a:ln w="25130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1337874" y="8274093"/>
              <a:ext cx="6408420" cy="0"/>
            </a:xfrm>
            <a:custGeom>
              <a:avLst/>
              <a:gdLst/>
              <a:ahLst/>
              <a:cxnLst/>
              <a:rect l="l" t="t" r="r" b="b"/>
              <a:pathLst>
                <a:path w="6408419">
                  <a:moveTo>
                    <a:pt x="0" y="0"/>
                  </a:moveTo>
                  <a:lnTo>
                    <a:pt x="6408181" y="0"/>
                  </a:lnTo>
                </a:path>
              </a:pathLst>
            </a:custGeom>
            <a:ln w="12565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337874" y="6741155"/>
              <a:ext cx="6408420" cy="0"/>
            </a:xfrm>
            <a:custGeom>
              <a:avLst/>
              <a:gdLst/>
              <a:ahLst/>
              <a:cxnLst/>
              <a:rect l="l" t="t" r="r" b="b"/>
              <a:pathLst>
                <a:path w="6408419">
                  <a:moveTo>
                    <a:pt x="0" y="0"/>
                  </a:moveTo>
                  <a:lnTo>
                    <a:pt x="6408181" y="0"/>
                  </a:lnTo>
                </a:path>
              </a:pathLst>
            </a:custGeom>
            <a:ln w="12565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1337874" y="7721231"/>
              <a:ext cx="6408420" cy="0"/>
            </a:xfrm>
            <a:custGeom>
              <a:avLst/>
              <a:gdLst/>
              <a:ahLst/>
              <a:cxnLst/>
              <a:rect l="l" t="t" r="r" b="b"/>
              <a:pathLst>
                <a:path w="6408419">
                  <a:moveTo>
                    <a:pt x="0" y="0"/>
                  </a:moveTo>
                  <a:lnTo>
                    <a:pt x="6408181" y="0"/>
                  </a:lnTo>
                </a:path>
              </a:pathLst>
            </a:custGeom>
            <a:ln w="12565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1337874" y="6188293"/>
              <a:ext cx="6408420" cy="0"/>
            </a:xfrm>
            <a:custGeom>
              <a:avLst/>
              <a:gdLst/>
              <a:ahLst/>
              <a:cxnLst/>
              <a:rect l="l" t="t" r="r" b="b"/>
              <a:pathLst>
                <a:path w="6408419">
                  <a:moveTo>
                    <a:pt x="0" y="0"/>
                  </a:moveTo>
                  <a:lnTo>
                    <a:pt x="6408181" y="0"/>
                  </a:lnTo>
                </a:path>
              </a:pathLst>
            </a:custGeom>
            <a:ln w="12565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1337874" y="7231193"/>
              <a:ext cx="6408420" cy="0"/>
            </a:xfrm>
            <a:custGeom>
              <a:avLst/>
              <a:gdLst/>
              <a:ahLst/>
              <a:cxnLst/>
              <a:rect l="l" t="t" r="r" b="b"/>
              <a:pathLst>
                <a:path w="6408419">
                  <a:moveTo>
                    <a:pt x="0" y="0"/>
                  </a:moveTo>
                  <a:lnTo>
                    <a:pt x="6408181" y="0"/>
                  </a:lnTo>
                </a:path>
              </a:pathLst>
            </a:custGeom>
            <a:ln w="12565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1337874" y="5698255"/>
              <a:ext cx="6408420" cy="0"/>
            </a:xfrm>
            <a:custGeom>
              <a:avLst/>
              <a:gdLst/>
              <a:ahLst/>
              <a:cxnLst/>
              <a:rect l="l" t="t" r="r" b="b"/>
              <a:pathLst>
                <a:path w="6408419">
                  <a:moveTo>
                    <a:pt x="0" y="0"/>
                  </a:moveTo>
                  <a:lnTo>
                    <a:pt x="6408181" y="0"/>
                  </a:lnTo>
                </a:path>
              </a:pathLst>
            </a:custGeom>
            <a:ln w="12565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1337874" y="5208218"/>
              <a:ext cx="6408420" cy="0"/>
            </a:xfrm>
            <a:custGeom>
              <a:avLst/>
              <a:gdLst/>
              <a:ahLst/>
              <a:cxnLst/>
              <a:rect l="l" t="t" r="r" b="b"/>
              <a:pathLst>
                <a:path w="6408419">
                  <a:moveTo>
                    <a:pt x="0" y="0"/>
                  </a:moveTo>
                  <a:lnTo>
                    <a:pt x="6408181" y="0"/>
                  </a:lnTo>
                </a:path>
              </a:pathLst>
            </a:custGeom>
            <a:ln w="12565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2192299" y="6081490"/>
              <a:ext cx="502920" cy="2387600"/>
            </a:xfrm>
            <a:custGeom>
              <a:avLst/>
              <a:gdLst/>
              <a:ahLst/>
              <a:cxnLst/>
              <a:rect l="l" t="t" r="r" b="b"/>
              <a:pathLst>
                <a:path w="502920" h="2387600">
                  <a:moveTo>
                    <a:pt x="251301" y="0"/>
                  </a:moveTo>
                  <a:lnTo>
                    <a:pt x="206129" y="4048"/>
                  </a:lnTo>
                  <a:lnTo>
                    <a:pt x="163613" y="15721"/>
                  </a:lnTo>
                  <a:lnTo>
                    <a:pt x="124463" y="34309"/>
                  </a:lnTo>
                  <a:lnTo>
                    <a:pt x="89390" y="59102"/>
                  </a:lnTo>
                  <a:lnTo>
                    <a:pt x="59102" y="89390"/>
                  </a:lnTo>
                  <a:lnTo>
                    <a:pt x="34309" y="124463"/>
                  </a:lnTo>
                  <a:lnTo>
                    <a:pt x="15721" y="163613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2387361"/>
                  </a:lnTo>
                  <a:lnTo>
                    <a:pt x="502602" y="2387361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3"/>
                  </a:lnTo>
                  <a:lnTo>
                    <a:pt x="468292" y="124463"/>
                  </a:lnTo>
                  <a:lnTo>
                    <a:pt x="443500" y="89390"/>
                  </a:lnTo>
                  <a:lnTo>
                    <a:pt x="413212" y="59102"/>
                  </a:lnTo>
                  <a:lnTo>
                    <a:pt x="378138" y="34309"/>
                  </a:lnTo>
                  <a:lnTo>
                    <a:pt x="338989" y="15721"/>
                  </a:lnTo>
                  <a:lnTo>
                    <a:pt x="296473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B8BDC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381088" y="5210362"/>
            <a:ext cx="330385" cy="1733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61" spc="-12" dirty="0">
                <a:solidFill>
                  <a:srgbClr val="444444"/>
                </a:solidFill>
                <a:latin typeface="AppleSDGothicNeoM00"/>
                <a:cs typeface="AppleSDGothicNeoM00"/>
              </a:rPr>
              <a:t>2005</a:t>
            </a:r>
            <a:endParaRPr sz="1061">
              <a:latin typeface="AppleSDGothicNeoM00"/>
              <a:cs typeface="AppleSDGothicNeoM00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132936" y="2747669"/>
            <a:ext cx="2103223" cy="2388170"/>
            <a:chOff x="13411108" y="4531109"/>
            <a:chExt cx="3468370" cy="3938270"/>
          </a:xfrm>
        </p:grpSpPr>
        <p:sp>
          <p:nvSpPr>
            <p:cNvPr id="19" name="object 19"/>
            <p:cNvSpPr/>
            <p:nvPr/>
          </p:nvSpPr>
          <p:spPr>
            <a:xfrm>
              <a:off x="13574446" y="7036441"/>
              <a:ext cx="3305175" cy="1432560"/>
            </a:xfrm>
            <a:custGeom>
              <a:avLst/>
              <a:gdLst/>
              <a:ahLst/>
              <a:cxnLst/>
              <a:rect l="l" t="t" r="r" b="b"/>
              <a:pathLst>
                <a:path w="3305175" h="1432559">
                  <a:moveTo>
                    <a:pt x="502602" y="251307"/>
                  </a:moveTo>
                  <a:lnTo>
                    <a:pt x="498551" y="206133"/>
                  </a:lnTo>
                  <a:lnTo>
                    <a:pt x="486879" y="163614"/>
                  </a:lnTo>
                  <a:lnTo>
                    <a:pt x="468299" y="124460"/>
                  </a:lnTo>
                  <a:lnTo>
                    <a:pt x="443509" y="89395"/>
                  </a:lnTo>
                  <a:lnTo>
                    <a:pt x="413219" y="59105"/>
                  </a:lnTo>
                  <a:lnTo>
                    <a:pt x="378142" y="34315"/>
                  </a:lnTo>
                  <a:lnTo>
                    <a:pt x="338988" y="15722"/>
                  </a:lnTo>
                  <a:lnTo>
                    <a:pt x="296481" y="4051"/>
                  </a:lnTo>
                  <a:lnTo>
                    <a:pt x="251307" y="0"/>
                  </a:lnTo>
                  <a:lnTo>
                    <a:pt x="206133" y="4051"/>
                  </a:lnTo>
                  <a:lnTo>
                    <a:pt x="163614" y="15722"/>
                  </a:lnTo>
                  <a:lnTo>
                    <a:pt x="124472" y="34315"/>
                  </a:lnTo>
                  <a:lnTo>
                    <a:pt x="89395" y="59105"/>
                  </a:lnTo>
                  <a:lnTo>
                    <a:pt x="59105" y="89395"/>
                  </a:lnTo>
                  <a:lnTo>
                    <a:pt x="34315" y="124460"/>
                  </a:lnTo>
                  <a:lnTo>
                    <a:pt x="15722" y="163614"/>
                  </a:lnTo>
                  <a:lnTo>
                    <a:pt x="4051" y="206133"/>
                  </a:lnTo>
                  <a:lnTo>
                    <a:pt x="0" y="251307"/>
                  </a:lnTo>
                  <a:lnTo>
                    <a:pt x="0" y="1432420"/>
                  </a:lnTo>
                  <a:lnTo>
                    <a:pt x="502602" y="1432420"/>
                  </a:lnTo>
                  <a:lnTo>
                    <a:pt x="502602" y="251307"/>
                  </a:lnTo>
                  <a:close/>
                </a:path>
                <a:path w="3305175" h="1432559">
                  <a:moveTo>
                    <a:pt x="1897329" y="1017765"/>
                  </a:moveTo>
                  <a:lnTo>
                    <a:pt x="1893277" y="972604"/>
                  </a:lnTo>
                  <a:lnTo>
                    <a:pt x="1881606" y="930084"/>
                  </a:lnTo>
                  <a:lnTo>
                    <a:pt x="1863013" y="890930"/>
                  </a:lnTo>
                  <a:lnTo>
                    <a:pt x="1838223" y="855865"/>
                  </a:lnTo>
                  <a:lnTo>
                    <a:pt x="1807933" y="825576"/>
                  </a:lnTo>
                  <a:lnTo>
                    <a:pt x="1772869" y="800773"/>
                  </a:lnTo>
                  <a:lnTo>
                    <a:pt x="1733715" y="782193"/>
                  </a:lnTo>
                  <a:lnTo>
                    <a:pt x="1691195" y="770521"/>
                  </a:lnTo>
                  <a:lnTo>
                    <a:pt x="1646021" y="766470"/>
                  </a:lnTo>
                  <a:lnTo>
                    <a:pt x="1600847" y="770521"/>
                  </a:lnTo>
                  <a:lnTo>
                    <a:pt x="1558340" y="782193"/>
                  </a:lnTo>
                  <a:lnTo>
                    <a:pt x="1519186" y="800773"/>
                  </a:lnTo>
                  <a:lnTo>
                    <a:pt x="1484109" y="825576"/>
                  </a:lnTo>
                  <a:lnTo>
                    <a:pt x="1453832" y="855865"/>
                  </a:lnTo>
                  <a:lnTo>
                    <a:pt x="1429029" y="890930"/>
                  </a:lnTo>
                  <a:lnTo>
                    <a:pt x="1410449" y="930084"/>
                  </a:lnTo>
                  <a:lnTo>
                    <a:pt x="1398778" y="972604"/>
                  </a:lnTo>
                  <a:lnTo>
                    <a:pt x="1394726" y="1017765"/>
                  </a:lnTo>
                  <a:lnTo>
                    <a:pt x="1394726" y="1432420"/>
                  </a:lnTo>
                  <a:lnTo>
                    <a:pt x="1897329" y="1432420"/>
                  </a:lnTo>
                  <a:lnTo>
                    <a:pt x="1897329" y="1017765"/>
                  </a:lnTo>
                  <a:close/>
                </a:path>
                <a:path w="3305175" h="1432559">
                  <a:moveTo>
                    <a:pt x="3304616" y="1419847"/>
                  </a:moveTo>
                  <a:lnTo>
                    <a:pt x="3300565" y="1374686"/>
                  </a:lnTo>
                  <a:lnTo>
                    <a:pt x="3288893" y="1332166"/>
                  </a:lnTo>
                  <a:lnTo>
                    <a:pt x="3270300" y="1293012"/>
                  </a:lnTo>
                  <a:lnTo>
                    <a:pt x="3245510" y="1257935"/>
                  </a:lnTo>
                  <a:lnTo>
                    <a:pt x="3215221" y="1227658"/>
                  </a:lnTo>
                  <a:lnTo>
                    <a:pt x="3180156" y="1202855"/>
                  </a:lnTo>
                  <a:lnTo>
                    <a:pt x="3141002" y="1184275"/>
                  </a:lnTo>
                  <a:lnTo>
                    <a:pt x="3098482" y="1172603"/>
                  </a:lnTo>
                  <a:lnTo>
                    <a:pt x="3053321" y="1168552"/>
                  </a:lnTo>
                  <a:lnTo>
                    <a:pt x="3008147" y="1172603"/>
                  </a:lnTo>
                  <a:lnTo>
                    <a:pt x="2965627" y="1184275"/>
                  </a:lnTo>
                  <a:lnTo>
                    <a:pt x="2926473" y="1202855"/>
                  </a:lnTo>
                  <a:lnTo>
                    <a:pt x="2891409" y="1227658"/>
                  </a:lnTo>
                  <a:lnTo>
                    <a:pt x="2861119" y="1257935"/>
                  </a:lnTo>
                  <a:lnTo>
                    <a:pt x="2836329" y="1293012"/>
                  </a:lnTo>
                  <a:lnTo>
                    <a:pt x="2817736" y="1332166"/>
                  </a:lnTo>
                  <a:lnTo>
                    <a:pt x="2806065" y="1374686"/>
                  </a:lnTo>
                  <a:lnTo>
                    <a:pt x="2802013" y="1419847"/>
                  </a:lnTo>
                  <a:lnTo>
                    <a:pt x="2802013" y="1432420"/>
                  </a:lnTo>
                  <a:lnTo>
                    <a:pt x="3304616" y="1432420"/>
                  </a:lnTo>
                  <a:lnTo>
                    <a:pt x="3304616" y="1419847"/>
                  </a:lnTo>
                  <a:close/>
                </a:path>
              </a:pathLst>
            </a:custGeom>
            <a:solidFill>
              <a:srgbClr val="B8BDC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3411108" y="4535988"/>
              <a:ext cx="2261870" cy="904875"/>
            </a:xfrm>
            <a:custGeom>
              <a:avLst/>
              <a:gdLst/>
              <a:ahLst/>
              <a:cxnLst/>
              <a:rect l="l" t="t" r="r" b="b"/>
              <a:pathLst>
                <a:path w="2261869" h="904875">
                  <a:moveTo>
                    <a:pt x="2110930" y="0"/>
                  </a:moveTo>
                  <a:lnTo>
                    <a:pt x="150780" y="0"/>
                  </a:lnTo>
                  <a:lnTo>
                    <a:pt x="103121" y="7686"/>
                  </a:lnTo>
                  <a:lnTo>
                    <a:pt x="61731" y="29091"/>
                  </a:lnTo>
                  <a:lnTo>
                    <a:pt x="29091" y="61731"/>
                  </a:lnTo>
                  <a:lnTo>
                    <a:pt x="7686" y="103121"/>
                  </a:lnTo>
                  <a:lnTo>
                    <a:pt x="0" y="150780"/>
                  </a:lnTo>
                  <a:lnTo>
                    <a:pt x="0" y="753903"/>
                  </a:lnTo>
                  <a:lnTo>
                    <a:pt x="7686" y="801562"/>
                  </a:lnTo>
                  <a:lnTo>
                    <a:pt x="29091" y="842953"/>
                  </a:lnTo>
                  <a:lnTo>
                    <a:pt x="61731" y="875592"/>
                  </a:lnTo>
                  <a:lnTo>
                    <a:pt x="103121" y="896997"/>
                  </a:lnTo>
                  <a:lnTo>
                    <a:pt x="150780" y="904684"/>
                  </a:lnTo>
                  <a:lnTo>
                    <a:pt x="2110930" y="904684"/>
                  </a:lnTo>
                  <a:lnTo>
                    <a:pt x="2158589" y="896997"/>
                  </a:lnTo>
                  <a:lnTo>
                    <a:pt x="2199980" y="875592"/>
                  </a:lnTo>
                  <a:lnTo>
                    <a:pt x="2232619" y="842953"/>
                  </a:lnTo>
                  <a:lnTo>
                    <a:pt x="2254024" y="801562"/>
                  </a:lnTo>
                  <a:lnTo>
                    <a:pt x="2261711" y="753903"/>
                  </a:lnTo>
                  <a:lnTo>
                    <a:pt x="2261711" y="150780"/>
                  </a:lnTo>
                  <a:lnTo>
                    <a:pt x="2254024" y="103121"/>
                  </a:lnTo>
                  <a:lnTo>
                    <a:pt x="2232619" y="61731"/>
                  </a:lnTo>
                  <a:lnTo>
                    <a:pt x="2199980" y="29091"/>
                  </a:lnTo>
                  <a:lnTo>
                    <a:pt x="2158589" y="7686"/>
                  </a:lnTo>
                  <a:lnTo>
                    <a:pt x="21109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3514232" y="4543674"/>
              <a:ext cx="2159000" cy="897255"/>
            </a:xfrm>
            <a:custGeom>
              <a:avLst/>
              <a:gdLst/>
              <a:ahLst/>
              <a:cxnLst/>
              <a:rect l="l" t="t" r="r" b="b"/>
              <a:pathLst>
                <a:path w="2159000" h="897254">
                  <a:moveTo>
                    <a:pt x="2055466" y="0"/>
                  </a:moveTo>
                  <a:lnTo>
                    <a:pt x="2096857" y="21404"/>
                  </a:lnTo>
                  <a:lnTo>
                    <a:pt x="2129497" y="54044"/>
                  </a:lnTo>
                  <a:lnTo>
                    <a:pt x="2150902" y="95435"/>
                  </a:lnTo>
                  <a:lnTo>
                    <a:pt x="2158588" y="143093"/>
                  </a:lnTo>
                  <a:lnTo>
                    <a:pt x="2158588" y="746216"/>
                  </a:lnTo>
                  <a:lnTo>
                    <a:pt x="2150902" y="793875"/>
                  </a:lnTo>
                  <a:lnTo>
                    <a:pt x="2129497" y="835266"/>
                  </a:lnTo>
                  <a:lnTo>
                    <a:pt x="2096857" y="867906"/>
                  </a:lnTo>
                  <a:lnTo>
                    <a:pt x="2055466" y="889310"/>
                  </a:lnTo>
                  <a:lnTo>
                    <a:pt x="2007808" y="896997"/>
                  </a:lnTo>
                  <a:lnTo>
                    <a:pt x="47658" y="896997"/>
                  </a:lnTo>
                  <a:lnTo>
                    <a:pt x="0" y="889310"/>
                  </a:lnTo>
                </a:path>
              </a:pathLst>
            </a:custGeom>
            <a:ln w="25130">
              <a:solidFill>
                <a:srgbClr val="B8BDC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229173" y="5210362"/>
            <a:ext cx="310747" cy="1733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61" spc="-12" dirty="0">
                <a:solidFill>
                  <a:srgbClr val="444444"/>
                </a:solidFill>
                <a:latin typeface="AppleSDGothicNeoM00"/>
                <a:cs typeface="AppleSDGothicNeoM00"/>
              </a:rPr>
              <a:t>2010</a:t>
            </a:r>
            <a:endParaRPr sz="1061">
              <a:latin typeface="AppleSDGothicNeoM00"/>
              <a:cs typeface="AppleSDGothicNeoM0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83917" y="5210362"/>
            <a:ext cx="292649" cy="1733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61" spc="-12" dirty="0">
                <a:solidFill>
                  <a:srgbClr val="444444"/>
                </a:solidFill>
                <a:latin typeface="AppleSDGothicNeoM00"/>
                <a:cs typeface="AppleSDGothicNeoM00"/>
              </a:rPr>
              <a:t>2015</a:t>
            </a:r>
            <a:endParaRPr sz="1061">
              <a:latin typeface="AppleSDGothicNeoM00"/>
              <a:cs typeface="AppleSDGothicNeoM0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09995" y="5210362"/>
            <a:ext cx="331156" cy="1733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61" spc="-12" dirty="0">
                <a:solidFill>
                  <a:srgbClr val="444444"/>
                </a:solidFill>
                <a:latin typeface="AppleSDGothicNeoM00"/>
                <a:cs typeface="AppleSDGothicNeoM00"/>
              </a:rPr>
              <a:t>2020</a:t>
            </a:r>
            <a:endParaRPr sz="1061">
              <a:latin typeface="AppleSDGothicNeoM00"/>
              <a:cs typeface="AppleSDGothicNeoM0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16056" y="4913158"/>
            <a:ext cx="174049" cy="1733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61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20</a:t>
            </a:r>
            <a:endParaRPr sz="1061">
              <a:latin typeface="AppleSDGothicNeoM00"/>
              <a:cs typeface="AppleSDGothicNeoM00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10295" y="3663581"/>
            <a:ext cx="179440" cy="1733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61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40</a:t>
            </a:r>
            <a:endParaRPr sz="1061">
              <a:latin typeface="AppleSDGothicNeoM00"/>
              <a:cs typeface="AppleSDGothicNeoM0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29497" y="4600729"/>
            <a:ext cx="157491" cy="1733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61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25</a:t>
            </a:r>
            <a:endParaRPr sz="1061">
              <a:latin typeface="AppleSDGothicNeoM00"/>
              <a:cs typeface="AppleSDGothicNeoM00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0731" y="3351152"/>
            <a:ext cx="161342" cy="1733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61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45</a:t>
            </a:r>
            <a:endParaRPr sz="1061">
              <a:latin typeface="AppleSDGothicNeoM00"/>
              <a:cs typeface="AppleSDGothicNeoM00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13587" y="4288300"/>
            <a:ext cx="175975" cy="1733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61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30</a:t>
            </a:r>
            <a:endParaRPr sz="1061">
              <a:latin typeface="AppleSDGothicNeoM00"/>
              <a:cs typeface="AppleSDGothicNeoM00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19485" y="3038724"/>
            <a:ext cx="171354" cy="1733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61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50</a:t>
            </a:r>
            <a:endParaRPr sz="1061">
              <a:latin typeface="AppleSDGothicNeoM00"/>
              <a:cs typeface="AppleSDGothicNeoM00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28948" y="3975872"/>
            <a:ext cx="157876" cy="1733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61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35</a:t>
            </a:r>
            <a:endParaRPr sz="1061">
              <a:latin typeface="AppleSDGothicNeoM00"/>
              <a:cs typeface="AppleSDGothicNeoM00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35960" y="2885156"/>
            <a:ext cx="973443" cy="229012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425" b="1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약</a:t>
            </a:r>
            <a:r>
              <a:rPr sz="1425" b="1" spc="-30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425" b="1" spc="-212" dirty="0">
                <a:solidFill>
                  <a:srgbClr val="444444"/>
                </a:solidFill>
                <a:latin typeface="에스코어 드림 7 ExtraBold"/>
                <a:cs typeface="에스코어 드림 7 ExtraBold"/>
              </a:rPr>
              <a:t>1</a:t>
            </a:r>
            <a:r>
              <a:rPr lang="en-US" sz="1425" b="1" spc="-212" dirty="0">
                <a:solidFill>
                  <a:srgbClr val="444444"/>
                </a:solidFill>
                <a:latin typeface="에스코어 드림 7 ExtraBold"/>
                <a:cs typeface="에스코어 드림 7 ExtraBold"/>
              </a:rPr>
              <a:t>2</a:t>
            </a:r>
            <a:r>
              <a:rPr sz="1425" b="1" spc="-212" dirty="0">
                <a:solidFill>
                  <a:srgbClr val="444444"/>
                </a:solidFill>
                <a:latin typeface="에스코어 드림 7 ExtraBold"/>
                <a:cs typeface="에스코어 드림 7 ExtraBold"/>
              </a:rPr>
              <a:t>1</a:t>
            </a:r>
            <a:r>
              <a:rPr sz="1425" spc="-212" dirty="0">
                <a:solidFill>
                  <a:srgbClr val="444444"/>
                </a:solidFill>
                <a:latin typeface="AppleSDGothicNeoM00"/>
                <a:cs typeface="AppleSDGothicNeoM00"/>
              </a:rPr>
              <a:t>%</a:t>
            </a:r>
            <a:r>
              <a:rPr sz="1425" spc="3" dirty="0">
                <a:solidFill>
                  <a:srgbClr val="444444"/>
                </a:solidFill>
                <a:latin typeface="AppleSDGothicNeoM00"/>
                <a:cs typeface="AppleSDGothicNeoM00"/>
              </a:rPr>
              <a:t> </a:t>
            </a:r>
            <a:r>
              <a:rPr sz="1425" b="1" spc="-24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감소</a:t>
            </a:r>
            <a:endParaRPr sz="1425" dirty="0">
              <a:latin typeface="나눔스퀘어OTF Bold"/>
              <a:cs typeface="나눔스퀘어OTF Bold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1281857" y="1128495"/>
            <a:ext cx="9628286" cy="986620"/>
          </a:xfrm>
          <a:prstGeom prst="rect">
            <a:avLst/>
          </a:prstGeom>
        </p:spPr>
        <p:txBody>
          <a:bodyPr vert="horz" wrap="square" lIns="0" tIns="78553" rIns="0" bIns="0" rtlCol="0">
            <a:spAutoFit/>
          </a:bodyPr>
          <a:lstStyle/>
          <a:p>
            <a:pPr marL="6546" algn="ctr">
              <a:spcBef>
                <a:spcPts val="618"/>
              </a:spcBef>
            </a:pPr>
            <a:r>
              <a:rPr spc="-261" dirty="0"/>
              <a:t>보수적이던</a:t>
            </a:r>
            <a:r>
              <a:rPr spc="-85" dirty="0"/>
              <a:t> </a:t>
            </a:r>
            <a:r>
              <a:rPr spc="-261" dirty="0"/>
              <a:t>기존</a:t>
            </a:r>
            <a:r>
              <a:rPr spc="-79" dirty="0"/>
              <a:t> </a:t>
            </a:r>
            <a:r>
              <a:rPr spc="-261" dirty="0"/>
              <a:t>농부는</a:t>
            </a:r>
            <a:r>
              <a:rPr spc="-79" dirty="0"/>
              <a:t> </a:t>
            </a:r>
            <a:r>
              <a:rPr spc="-255" dirty="0"/>
              <a:t>줄어들고,</a:t>
            </a:r>
          </a:p>
          <a:p>
            <a:pPr marL="6546" algn="ctr">
              <a:spcBef>
                <a:spcPts val="561"/>
              </a:spcBef>
            </a:pPr>
            <a:r>
              <a:rPr spc="-261" dirty="0"/>
              <a:t>새로운</a:t>
            </a:r>
            <a:r>
              <a:rPr spc="-79" dirty="0"/>
              <a:t> </a:t>
            </a:r>
            <a:r>
              <a:rPr spc="-261" dirty="0"/>
              <a:t>것을</a:t>
            </a:r>
            <a:r>
              <a:rPr spc="-82" dirty="0"/>
              <a:t> </a:t>
            </a:r>
            <a:r>
              <a:rPr spc="-261" dirty="0"/>
              <a:t>적극</a:t>
            </a:r>
            <a:r>
              <a:rPr spc="-79" dirty="0"/>
              <a:t> </a:t>
            </a:r>
            <a:r>
              <a:rPr spc="-261" dirty="0"/>
              <a:t>수용하는</a:t>
            </a:r>
            <a:r>
              <a:rPr spc="-82" dirty="0"/>
              <a:t> </a:t>
            </a:r>
            <a:r>
              <a:rPr spc="-261" dirty="0"/>
              <a:t>청년층</a:t>
            </a:r>
            <a:r>
              <a:rPr spc="-79" dirty="0"/>
              <a:t> </a:t>
            </a:r>
            <a:r>
              <a:rPr spc="-261" dirty="0"/>
              <a:t>농부가</a:t>
            </a:r>
            <a:r>
              <a:rPr spc="-79" dirty="0"/>
              <a:t> </a:t>
            </a:r>
            <a:r>
              <a:rPr spc="-261" dirty="0"/>
              <a:t>급격히</a:t>
            </a:r>
            <a:r>
              <a:rPr spc="-82" dirty="0"/>
              <a:t> </a:t>
            </a:r>
            <a:r>
              <a:rPr spc="-276" dirty="0"/>
              <a:t>증가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407850" y="5770393"/>
            <a:ext cx="2429018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1698" b="1" spc="-58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빠르게</a:t>
            </a:r>
            <a:r>
              <a:rPr sz="1698" b="1" spc="-49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698" b="1" spc="-30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성장</a:t>
            </a:r>
            <a:r>
              <a:rPr sz="1698" b="1" spc="-76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698" b="1" spc="-30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중인</a:t>
            </a:r>
            <a:r>
              <a:rPr sz="1698" b="1" spc="-69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698" b="1" spc="-30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청년</a:t>
            </a:r>
            <a:r>
              <a:rPr sz="1698" b="1" spc="-64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698" b="1" spc="-49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농부</a:t>
            </a:r>
            <a:endParaRPr sz="1698" dirty="0">
              <a:latin typeface="나눔스퀘어OTF Bold"/>
              <a:cs typeface="나눔스퀘어OTF Bold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94144" y="2514423"/>
            <a:ext cx="4724357" cy="3047786"/>
            <a:chOff x="1968526" y="4146470"/>
            <a:chExt cx="7790815" cy="5026025"/>
          </a:xfrm>
        </p:grpSpPr>
        <p:sp>
          <p:nvSpPr>
            <p:cNvPr id="36" name="object 36"/>
            <p:cNvSpPr/>
            <p:nvPr/>
          </p:nvSpPr>
          <p:spPr>
            <a:xfrm>
              <a:off x="1968526" y="4146470"/>
              <a:ext cx="7790815" cy="5026025"/>
            </a:xfrm>
            <a:custGeom>
              <a:avLst/>
              <a:gdLst/>
              <a:ahLst/>
              <a:cxnLst/>
              <a:rect l="l" t="t" r="r" b="b"/>
              <a:pathLst>
                <a:path w="7790815" h="5026025">
                  <a:moveTo>
                    <a:pt x="7589297" y="0"/>
                  </a:moveTo>
                  <a:lnTo>
                    <a:pt x="201040" y="0"/>
                  </a:lnTo>
                  <a:lnTo>
                    <a:pt x="154943" y="5309"/>
                  </a:lnTo>
                  <a:lnTo>
                    <a:pt x="112627" y="20433"/>
                  </a:lnTo>
                  <a:lnTo>
                    <a:pt x="75299" y="44166"/>
                  </a:lnTo>
                  <a:lnTo>
                    <a:pt x="44166" y="75299"/>
                  </a:lnTo>
                  <a:lnTo>
                    <a:pt x="20433" y="112627"/>
                  </a:lnTo>
                  <a:lnTo>
                    <a:pt x="5309" y="154943"/>
                  </a:lnTo>
                  <a:lnTo>
                    <a:pt x="0" y="201040"/>
                  </a:lnTo>
                  <a:lnTo>
                    <a:pt x="0" y="4824983"/>
                  </a:lnTo>
                  <a:lnTo>
                    <a:pt x="5309" y="4871081"/>
                  </a:lnTo>
                  <a:lnTo>
                    <a:pt x="20433" y="4913397"/>
                  </a:lnTo>
                  <a:lnTo>
                    <a:pt x="44166" y="4950725"/>
                  </a:lnTo>
                  <a:lnTo>
                    <a:pt x="75299" y="4981858"/>
                  </a:lnTo>
                  <a:lnTo>
                    <a:pt x="112627" y="5005591"/>
                  </a:lnTo>
                  <a:lnTo>
                    <a:pt x="154943" y="5020715"/>
                  </a:lnTo>
                  <a:lnTo>
                    <a:pt x="201040" y="5026024"/>
                  </a:lnTo>
                  <a:lnTo>
                    <a:pt x="7589297" y="5026024"/>
                  </a:lnTo>
                  <a:lnTo>
                    <a:pt x="7635395" y="5020715"/>
                  </a:lnTo>
                  <a:lnTo>
                    <a:pt x="7677711" y="5005591"/>
                  </a:lnTo>
                  <a:lnTo>
                    <a:pt x="7715039" y="4981858"/>
                  </a:lnTo>
                  <a:lnTo>
                    <a:pt x="7746172" y="4950725"/>
                  </a:lnTo>
                  <a:lnTo>
                    <a:pt x="7769904" y="4913397"/>
                  </a:lnTo>
                  <a:lnTo>
                    <a:pt x="7785029" y="4871081"/>
                  </a:lnTo>
                  <a:lnTo>
                    <a:pt x="7790338" y="4824983"/>
                  </a:lnTo>
                  <a:lnTo>
                    <a:pt x="7790338" y="201040"/>
                  </a:lnTo>
                  <a:lnTo>
                    <a:pt x="7785029" y="154943"/>
                  </a:lnTo>
                  <a:lnTo>
                    <a:pt x="7769904" y="112627"/>
                  </a:lnTo>
                  <a:lnTo>
                    <a:pt x="7746172" y="75299"/>
                  </a:lnTo>
                  <a:lnTo>
                    <a:pt x="7715039" y="44166"/>
                  </a:lnTo>
                  <a:lnTo>
                    <a:pt x="7677711" y="20433"/>
                  </a:lnTo>
                  <a:lnTo>
                    <a:pt x="7635395" y="5309"/>
                  </a:lnTo>
                  <a:lnTo>
                    <a:pt x="7589297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2961166" y="4988329"/>
              <a:ext cx="6408420" cy="3493135"/>
            </a:xfrm>
            <a:custGeom>
              <a:avLst/>
              <a:gdLst/>
              <a:ahLst/>
              <a:cxnLst/>
              <a:rect l="l" t="t" r="r" b="b"/>
              <a:pathLst>
                <a:path w="6408420" h="3493134">
                  <a:moveTo>
                    <a:pt x="6307661" y="0"/>
                  </a:moveTo>
                  <a:lnTo>
                    <a:pt x="100520" y="0"/>
                  </a:lnTo>
                  <a:lnTo>
                    <a:pt x="61393" y="7899"/>
                  </a:lnTo>
                  <a:lnTo>
                    <a:pt x="29441" y="29441"/>
                  </a:lnTo>
                  <a:lnTo>
                    <a:pt x="7899" y="61393"/>
                  </a:lnTo>
                  <a:lnTo>
                    <a:pt x="0" y="100520"/>
                  </a:lnTo>
                  <a:lnTo>
                    <a:pt x="0" y="3392566"/>
                  </a:lnTo>
                  <a:lnTo>
                    <a:pt x="7899" y="3431694"/>
                  </a:lnTo>
                  <a:lnTo>
                    <a:pt x="29441" y="3463645"/>
                  </a:lnTo>
                  <a:lnTo>
                    <a:pt x="61393" y="3485188"/>
                  </a:lnTo>
                  <a:lnTo>
                    <a:pt x="100520" y="3493087"/>
                  </a:lnTo>
                  <a:lnTo>
                    <a:pt x="6307661" y="3493087"/>
                  </a:lnTo>
                  <a:lnTo>
                    <a:pt x="6346788" y="3485188"/>
                  </a:lnTo>
                  <a:lnTo>
                    <a:pt x="6378740" y="3463645"/>
                  </a:lnTo>
                  <a:lnTo>
                    <a:pt x="6400282" y="3431694"/>
                  </a:lnTo>
                  <a:lnTo>
                    <a:pt x="6408181" y="3392566"/>
                  </a:lnTo>
                  <a:lnTo>
                    <a:pt x="6408181" y="100520"/>
                  </a:lnTo>
                  <a:lnTo>
                    <a:pt x="6400282" y="61393"/>
                  </a:lnTo>
                  <a:lnTo>
                    <a:pt x="6378740" y="29441"/>
                  </a:lnTo>
                  <a:lnTo>
                    <a:pt x="6346788" y="7899"/>
                  </a:lnTo>
                  <a:lnTo>
                    <a:pt x="63076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8" name="object 38"/>
            <p:cNvSpPr/>
            <p:nvPr/>
          </p:nvSpPr>
          <p:spPr>
            <a:xfrm>
              <a:off x="2961166" y="5049723"/>
              <a:ext cx="6400800" cy="3432175"/>
            </a:xfrm>
            <a:custGeom>
              <a:avLst/>
              <a:gdLst/>
              <a:ahLst/>
              <a:cxnLst/>
              <a:rect l="l" t="t" r="r" b="b"/>
              <a:pathLst>
                <a:path w="6400800" h="3432175">
                  <a:moveTo>
                    <a:pt x="6400282" y="3370301"/>
                  </a:moveTo>
                  <a:lnTo>
                    <a:pt x="6378740" y="3402252"/>
                  </a:lnTo>
                  <a:lnTo>
                    <a:pt x="6346788" y="3423794"/>
                  </a:lnTo>
                  <a:lnTo>
                    <a:pt x="6307661" y="3431694"/>
                  </a:lnTo>
                  <a:lnTo>
                    <a:pt x="100520" y="3431694"/>
                  </a:lnTo>
                  <a:lnTo>
                    <a:pt x="61393" y="3423794"/>
                  </a:lnTo>
                  <a:lnTo>
                    <a:pt x="29441" y="3402252"/>
                  </a:lnTo>
                  <a:lnTo>
                    <a:pt x="7899" y="3370301"/>
                  </a:lnTo>
                  <a:lnTo>
                    <a:pt x="0" y="3331173"/>
                  </a:lnTo>
                  <a:lnTo>
                    <a:pt x="0" y="39127"/>
                  </a:lnTo>
                  <a:lnTo>
                    <a:pt x="7899" y="0"/>
                  </a:lnTo>
                </a:path>
              </a:pathLst>
            </a:custGeom>
            <a:ln w="25130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9" name="object 39"/>
            <p:cNvSpPr/>
            <p:nvPr/>
          </p:nvSpPr>
          <p:spPr>
            <a:xfrm>
              <a:off x="2961166" y="8274093"/>
              <a:ext cx="6408420" cy="0"/>
            </a:xfrm>
            <a:custGeom>
              <a:avLst/>
              <a:gdLst/>
              <a:ahLst/>
              <a:cxnLst/>
              <a:rect l="l" t="t" r="r" b="b"/>
              <a:pathLst>
                <a:path w="6408420">
                  <a:moveTo>
                    <a:pt x="0" y="0"/>
                  </a:moveTo>
                  <a:lnTo>
                    <a:pt x="6408181" y="0"/>
                  </a:lnTo>
                </a:path>
              </a:pathLst>
            </a:custGeom>
            <a:ln w="12565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0" name="object 40"/>
            <p:cNvSpPr/>
            <p:nvPr/>
          </p:nvSpPr>
          <p:spPr>
            <a:xfrm>
              <a:off x="2961166" y="6741155"/>
              <a:ext cx="6408420" cy="0"/>
            </a:xfrm>
            <a:custGeom>
              <a:avLst/>
              <a:gdLst/>
              <a:ahLst/>
              <a:cxnLst/>
              <a:rect l="l" t="t" r="r" b="b"/>
              <a:pathLst>
                <a:path w="6408420">
                  <a:moveTo>
                    <a:pt x="0" y="0"/>
                  </a:moveTo>
                  <a:lnTo>
                    <a:pt x="6408181" y="0"/>
                  </a:lnTo>
                </a:path>
              </a:pathLst>
            </a:custGeom>
            <a:ln w="12565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1" name="object 41"/>
            <p:cNvSpPr/>
            <p:nvPr/>
          </p:nvSpPr>
          <p:spPr>
            <a:xfrm>
              <a:off x="2961166" y="7721231"/>
              <a:ext cx="6408420" cy="0"/>
            </a:xfrm>
            <a:custGeom>
              <a:avLst/>
              <a:gdLst/>
              <a:ahLst/>
              <a:cxnLst/>
              <a:rect l="l" t="t" r="r" b="b"/>
              <a:pathLst>
                <a:path w="6408420">
                  <a:moveTo>
                    <a:pt x="0" y="0"/>
                  </a:moveTo>
                  <a:lnTo>
                    <a:pt x="6408181" y="0"/>
                  </a:lnTo>
                </a:path>
              </a:pathLst>
            </a:custGeom>
            <a:ln w="12565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2" name="object 42"/>
            <p:cNvSpPr/>
            <p:nvPr/>
          </p:nvSpPr>
          <p:spPr>
            <a:xfrm>
              <a:off x="2961166" y="6188293"/>
              <a:ext cx="6408420" cy="0"/>
            </a:xfrm>
            <a:custGeom>
              <a:avLst/>
              <a:gdLst/>
              <a:ahLst/>
              <a:cxnLst/>
              <a:rect l="l" t="t" r="r" b="b"/>
              <a:pathLst>
                <a:path w="6408420">
                  <a:moveTo>
                    <a:pt x="0" y="0"/>
                  </a:moveTo>
                  <a:lnTo>
                    <a:pt x="6408181" y="0"/>
                  </a:lnTo>
                </a:path>
              </a:pathLst>
            </a:custGeom>
            <a:ln w="12565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3" name="object 43"/>
            <p:cNvSpPr/>
            <p:nvPr/>
          </p:nvSpPr>
          <p:spPr>
            <a:xfrm>
              <a:off x="2961166" y="7231193"/>
              <a:ext cx="6408420" cy="0"/>
            </a:xfrm>
            <a:custGeom>
              <a:avLst/>
              <a:gdLst/>
              <a:ahLst/>
              <a:cxnLst/>
              <a:rect l="l" t="t" r="r" b="b"/>
              <a:pathLst>
                <a:path w="6408420">
                  <a:moveTo>
                    <a:pt x="0" y="0"/>
                  </a:moveTo>
                  <a:lnTo>
                    <a:pt x="6408181" y="0"/>
                  </a:lnTo>
                </a:path>
              </a:pathLst>
            </a:custGeom>
            <a:ln w="12565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4" name="object 44"/>
            <p:cNvSpPr/>
            <p:nvPr/>
          </p:nvSpPr>
          <p:spPr>
            <a:xfrm>
              <a:off x="2961166" y="5698255"/>
              <a:ext cx="6408420" cy="0"/>
            </a:xfrm>
            <a:custGeom>
              <a:avLst/>
              <a:gdLst/>
              <a:ahLst/>
              <a:cxnLst/>
              <a:rect l="l" t="t" r="r" b="b"/>
              <a:pathLst>
                <a:path w="6408420">
                  <a:moveTo>
                    <a:pt x="0" y="0"/>
                  </a:moveTo>
                  <a:lnTo>
                    <a:pt x="6408181" y="0"/>
                  </a:lnTo>
                </a:path>
              </a:pathLst>
            </a:custGeom>
            <a:ln w="12565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5" name="object 45"/>
            <p:cNvSpPr/>
            <p:nvPr/>
          </p:nvSpPr>
          <p:spPr>
            <a:xfrm>
              <a:off x="2961166" y="5208218"/>
              <a:ext cx="6408420" cy="0"/>
            </a:xfrm>
            <a:custGeom>
              <a:avLst/>
              <a:gdLst/>
              <a:ahLst/>
              <a:cxnLst/>
              <a:rect l="l" t="t" r="r" b="b"/>
              <a:pathLst>
                <a:path w="6408420">
                  <a:moveTo>
                    <a:pt x="0" y="0"/>
                  </a:moveTo>
                  <a:lnTo>
                    <a:pt x="6408181" y="0"/>
                  </a:lnTo>
                </a:path>
              </a:pathLst>
            </a:custGeom>
            <a:ln w="12565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6" name="object 46"/>
            <p:cNvSpPr/>
            <p:nvPr/>
          </p:nvSpPr>
          <p:spPr>
            <a:xfrm>
              <a:off x="3815590" y="8204985"/>
              <a:ext cx="502920" cy="264160"/>
            </a:xfrm>
            <a:custGeom>
              <a:avLst/>
              <a:gdLst/>
              <a:ahLst/>
              <a:cxnLst/>
              <a:rect l="l" t="t" r="r" b="b"/>
              <a:pathLst>
                <a:path w="502920" h="264159">
                  <a:moveTo>
                    <a:pt x="251301" y="0"/>
                  </a:moveTo>
                  <a:lnTo>
                    <a:pt x="206129" y="4048"/>
                  </a:lnTo>
                  <a:lnTo>
                    <a:pt x="163613" y="15721"/>
                  </a:lnTo>
                  <a:lnTo>
                    <a:pt x="124463" y="34309"/>
                  </a:lnTo>
                  <a:lnTo>
                    <a:pt x="89390" y="59102"/>
                  </a:lnTo>
                  <a:lnTo>
                    <a:pt x="59102" y="89390"/>
                  </a:lnTo>
                  <a:lnTo>
                    <a:pt x="34309" y="124463"/>
                  </a:lnTo>
                  <a:lnTo>
                    <a:pt x="15721" y="163613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263866"/>
                  </a:lnTo>
                  <a:lnTo>
                    <a:pt x="502602" y="263866"/>
                  </a:lnTo>
                  <a:lnTo>
                    <a:pt x="502602" y="251301"/>
                  </a:lnTo>
                  <a:lnTo>
                    <a:pt x="498553" y="206129"/>
                  </a:lnTo>
                  <a:lnTo>
                    <a:pt x="486880" y="163613"/>
                  </a:lnTo>
                  <a:lnTo>
                    <a:pt x="468292" y="124463"/>
                  </a:lnTo>
                  <a:lnTo>
                    <a:pt x="443500" y="89390"/>
                  </a:lnTo>
                  <a:lnTo>
                    <a:pt x="413212" y="59102"/>
                  </a:lnTo>
                  <a:lnTo>
                    <a:pt x="378138" y="34309"/>
                  </a:lnTo>
                  <a:lnTo>
                    <a:pt x="338989" y="15721"/>
                  </a:lnTo>
                  <a:lnTo>
                    <a:pt x="296473" y="4048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2316531" y="5210362"/>
            <a:ext cx="300350" cy="1733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61" spc="-12" dirty="0">
                <a:solidFill>
                  <a:srgbClr val="444444"/>
                </a:solidFill>
                <a:latin typeface="AppleSDGothicNeoM00"/>
                <a:cs typeface="AppleSDGothicNeoM00"/>
              </a:rPr>
              <a:t>2016</a:t>
            </a:r>
            <a:endParaRPr sz="1061">
              <a:latin typeface="AppleSDGothicNeoM00"/>
              <a:cs typeface="AppleSDGothicNeoM00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053294" y="2750627"/>
            <a:ext cx="2103223" cy="2385090"/>
            <a:chOff x="5034402" y="4535987"/>
            <a:chExt cx="3468370" cy="3933190"/>
          </a:xfrm>
        </p:grpSpPr>
        <p:sp>
          <p:nvSpPr>
            <p:cNvPr id="49" name="object 49"/>
            <p:cNvSpPr/>
            <p:nvPr/>
          </p:nvSpPr>
          <p:spPr>
            <a:xfrm>
              <a:off x="5197742" y="5629154"/>
              <a:ext cx="3305175" cy="2839720"/>
            </a:xfrm>
            <a:custGeom>
              <a:avLst/>
              <a:gdLst/>
              <a:ahLst/>
              <a:cxnLst/>
              <a:rect l="l" t="t" r="r" b="b"/>
              <a:pathLst>
                <a:path w="3305175" h="2839720">
                  <a:moveTo>
                    <a:pt x="502602" y="1834502"/>
                  </a:moveTo>
                  <a:lnTo>
                    <a:pt x="498551" y="1789328"/>
                  </a:lnTo>
                  <a:lnTo>
                    <a:pt x="486879" y="1746808"/>
                  </a:lnTo>
                  <a:lnTo>
                    <a:pt x="468287" y="1707667"/>
                  </a:lnTo>
                  <a:lnTo>
                    <a:pt x="443496" y="1672590"/>
                  </a:lnTo>
                  <a:lnTo>
                    <a:pt x="413207" y="1642300"/>
                  </a:lnTo>
                  <a:lnTo>
                    <a:pt x="378142" y="1617510"/>
                  </a:lnTo>
                  <a:lnTo>
                    <a:pt x="338988" y="1598917"/>
                  </a:lnTo>
                  <a:lnTo>
                    <a:pt x="296468" y="1587246"/>
                  </a:lnTo>
                  <a:lnTo>
                    <a:pt x="251294" y="1583194"/>
                  </a:lnTo>
                  <a:lnTo>
                    <a:pt x="206133" y="1587246"/>
                  </a:lnTo>
                  <a:lnTo>
                    <a:pt x="163614" y="1598917"/>
                  </a:lnTo>
                  <a:lnTo>
                    <a:pt x="124460" y="1617510"/>
                  </a:lnTo>
                  <a:lnTo>
                    <a:pt x="89395" y="1642300"/>
                  </a:lnTo>
                  <a:lnTo>
                    <a:pt x="59105" y="1672590"/>
                  </a:lnTo>
                  <a:lnTo>
                    <a:pt x="34302" y="1707667"/>
                  </a:lnTo>
                  <a:lnTo>
                    <a:pt x="15722" y="1746808"/>
                  </a:lnTo>
                  <a:lnTo>
                    <a:pt x="4051" y="1789328"/>
                  </a:lnTo>
                  <a:lnTo>
                    <a:pt x="0" y="1834502"/>
                  </a:lnTo>
                  <a:lnTo>
                    <a:pt x="0" y="2839707"/>
                  </a:lnTo>
                  <a:lnTo>
                    <a:pt x="502602" y="2839707"/>
                  </a:lnTo>
                  <a:lnTo>
                    <a:pt x="502602" y="1834502"/>
                  </a:lnTo>
                  <a:close/>
                </a:path>
                <a:path w="3305175" h="2839720">
                  <a:moveTo>
                    <a:pt x="1897329" y="1168552"/>
                  </a:moveTo>
                  <a:lnTo>
                    <a:pt x="1893277" y="1123378"/>
                  </a:lnTo>
                  <a:lnTo>
                    <a:pt x="1881606" y="1080858"/>
                  </a:lnTo>
                  <a:lnTo>
                    <a:pt x="1863013" y="1041717"/>
                  </a:lnTo>
                  <a:lnTo>
                    <a:pt x="1838223" y="1006640"/>
                  </a:lnTo>
                  <a:lnTo>
                    <a:pt x="1807933" y="976350"/>
                  </a:lnTo>
                  <a:lnTo>
                    <a:pt x="1772856" y="951560"/>
                  </a:lnTo>
                  <a:lnTo>
                    <a:pt x="1733715" y="932967"/>
                  </a:lnTo>
                  <a:lnTo>
                    <a:pt x="1691195" y="921296"/>
                  </a:lnTo>
                  <a:lnTo>
                    <a:pt x="1646021" y="917244"/>
                  </a:lnTo>
                  <a:lnTo>
                    <a:pt x="1600847" y="921296"/>
                  </a:lnTo>
                  <a:lnTo>
                    <a:pt x="1558340" y="932967"/>
                  </a:lnTo>
                  <a:lnTo>
                    <a:pt x="1519186" y="951560"/>
                  </a:lnTo>
                  <a:lnTo>
                    <a:pt x="1484109" y="976350"/>
                  </a:lnTo>
                  <a:lnTo>
                    <a:pt x="1453819" y="1006640"/>
                  </a:lnTo>
                  <a:lnTo>
                    <a:pt x="1429029" y="1041717"/>
                  </a:lnTo>
                  <a:lnTo>
                    <a:pt x="1410449" y="1080858"/>
                  </a:lnTo>
                  <a:lnTo>
                    <a:pt x="1398765" y="1123378"/>
                  </a:lnTo>
                  <a:lnTo>
                    <a:pt x="1394726" y="1168552"/>
                  </a:lnTo>
                  <a:lnTo>
                    <a:pt x="1394726" y="2839707"/>
                  </a:lnTo>
                  <a:lnTo>
                    <a:pt x="1897329" y="2839707"/>
                  </a:lnTo>
                  <a:lnTo>
                    <a:pt x="1897329" y="1168552"/>
                  </a:lnTo>
                  <a:close/>
                </a:path>
                <a:path w="3305175" h="2839720">
                  <a:moveTo>
                    <a:pt x="3304616" y="251294"/>
                  </a:moveTo>
                  <a:lnTo>
                    <a:pt x="3300565" y="206133"/>
                  </a:lnTo>
                  <a:lnTo>
                    <a:pt x="3288893" y="163614"/>
                  </a:lnTo>
                  <a:lnTo>
                    <a:pt x="3270300" y="124460"/>
                  </a:lnTo>
                  <a:lnTo>
                    <a:pt x="3245510" y="89395"/>
                  </a:lnTo>
                  <a:lnTo>
                    <a:pt x="3215221" y="59105"/>
                  </a:lnTo>
                  <a:lnTo>
                    <a:pt x="3180143" y="34315"/>
                  </a:lnTo>
                  <a:lnTo>
                    <a:pt x="3141002" y="15722"/>
                  </a:lnTo>
                  <a:lnTo>
                    <a:pt x="3098482" y="4051"/>
                  </a:lnTo>
                  <a:lnTo>
                    <a:pt x="3053308" y="0"/>
                  </a:lnTo>
                  <a:lnTo>
                    <a:pt x="3008134" y="4051"/>
                  </a:lnTo>
                  <a:lnTo>
                    <a:pt x="2965627" y="15722"/>
                  </a:lnTo>
                  <a:lnTo>
                    <a:pt x="2926473" y="34315"/>
                  </a:lnTo>
                  <a:lnTo>
                    <a:pt x="2891396" y="59105"/>
                  </a:lnTo>
                  <a:lnTo>
                    <a:pt x="2861106" y="89395"/>
                  </a:lnTo>
                  <a:lnTo>
                    <a:pt x="2836316" y="124460"/>
                  </a:lnTo>
                  <a:lnTo>
                    <a:pt x="2817736" y="163614"/>
                  </a:lnTo>
                  <a:lnTo>
                    <a:pt x="2806052" y="206133"/>
                  </a:lnTo>
                  <a:lnTo>
                    <a:pt x="2802013" y="251294"/>
                  </a:lnTo>
                  <a:lnTo>
                    <a:pt x="2802013" y="2839707"/>
                  </a:lnTo>
                  <a:lnTo>
                    <a:pt x="3304616" y="2839707"/>
                  </a:lnTo>
                  <a:lnTo>
                    <a:pt x="3304616" y="251294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0" name="object 50"/>
            <p:cNvSpPr/>
            <p:nvPr/>
          </p:nvSpPr>
          <p:spPr>
            <a:xfrm>
              <a:off x="5034402" y="4535987"/>
              <a:ext cx="2261870" cy="904875"/>
            </a:xfrm>
            <a:custGeom>
              <a:avLst/>
              <a:gdLst/>
              <a:ahLst/>
              <a:cxnLst/>
              <a:rect l="l" t="t" r="r" b="b"/>
              <a:pathLst>
                <a:path w="2261870" h="904875">
                  <a:moveTo>
                    <a:pt x="2110930" y="0"/>
                  </a:moveTo>
                  <a:lnTo>
                    <a:pt x="150780" y="0"/>
                  </a:lnTo>
                  <a:lnTo>
                    <a:pt x="103121" y="7686"/>
                  </a:lnTo>
                  <a:lnTo>
                    <a:pt x="61731" y="29091"/>
                  </a:lnTo>
                  <a:lnTo>
                    <a:pt x="29091" y="61731"/>
                  </a:lnTo>
                  <a:lnTo>
                    <a:pt x="7686" y="103121"/>
                  </a:lnTo>
                  <a:lnTo>
                    <a:pt x="0" y="150780"/>
                  </a:lnTo>
                  <a:lnTo>
                    <a:pt x="0" y="753903"/>
                  </a:lnTo>
                  <a:lnTo>
                    <a:pt x="7686" y="801562"/>
                  </a:lnTo>
                  <a:lnTo>
                    <a:pt x="29091" y="842953"/>
                  </a:lnTo>
                  <a:lnTo>
                    <a:pt x="61731" y="875592"/>
                  </a:lnTo>
                  <a:lnTo>
                    <a:pt x="103121" y="896997"/>
                  </a:lnTo>
                  <a:lnTo>
                    <a:pt x="150780" y="904684"/>
                  </a:lnTo>
                  <a:lnTo>
                    <a:pt x="2110930" y="904684"/>
                  </a:lnTo>
                  <a:lnTo>
                    <a:pt x="2158589" y="896997"/>
                  </a:lnTo>
                  <a:lnTo>
                    <a:pt x="2199980" y="875592"/>
                  </a:lnTo>
                  <a:lnTo>
                    <a:pt x="2232619" y="842953"/>
                  </a:lnTo>
                  <a:lnTo>
                    <a:pt x="2254024" y="801562"/>
                  </a:lnTo>
                  <a:lnTo>
                    <a:pt x="2261711" y="753903"/>
                  </a:lnTo>
                  <a:lnTo>
                    <a:pt x="2261711" y="150780"/>
                  </a:lnTo>
                  <a:lnTo>
                    <a:pt x="2254024" y="103121"/>
                  </a:lnTo>
                  <a:lnTo>
                    <a:pt x="2232619" y="61731"/>
                  </a:lnTo>
                  <a:lnTo>
                    <a:pt x="2199980" y="29091"/>
                  </a:lnTo>
                  <a:lnTo>
                    <a:pt x="2158589" y="7686"/>
                  </a:lnTo>
                  <a:lnTo>
                    <a:pt x="2110930" y="0"/>
                  </a:lnTo>
                  <a:close/>
                </a:path>
              </a:pathLst>
            </a:custGeom>
            <a:solidFill>
              <a:srgbClr val="FEEFE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1" name="object 51"/>
            <p:cNvSpPr/>
            <p:nvPr/>
          </p:nvSpPr>
          <p:spPr>
            <a:xfrm>
              <a:off x="5096133" y="4565079"/>
              <a:ext cx="2200275" cy="875665"/>
            </a:xfrm>
            <a:custGeom>
              <a:avLst/>
              <a:gdLst/>
              <a:ahLst/>
              <a:cxnLst/>
              <a:rect l="l" t="t" r="r" b="b"/>
              <a:pathLst>
                <a:path w="2200275" h="875664">
                  <a:moveTo>
                    <a:pt x="2138248" y="0"/>
                  </a:moveTo>
                  <a:lnTo>
                    <a:pt x="2170888" y="32639"/>
                  </a:lnTo>
                  <a:lnTo>
                    <a:pt x="2192293" y="74030"/>
                  </a:lnTo>
                  <a:lnTo>
                    <a:pt x="2199980" y="121689"/>
                  </a:lnTo>
                  <a:lnTo>
                    <a:pt x="2199980" y="724812"/>
                  </a:lnTo>
                  <a:lnTo>
                    <a:pt x="2192293" y="772470"/>
                  </a:lnTo>
                  <a:lnTo>
                    <a:pt x="2170888" y="813861"/>
                  </a:lnTo>
                  <a:lnTo>
                    <a:pt x="2138248" y="846501"/>
                  </a:lnTo>
                  <a:lnTo>
                    <a:pt x="2096858" y="867906"/>
                  </a:lnTo>
                  <a:lnTo>
                    <a:pt x="2049199" y="875592"/>
                  </a:lnTo>
                  <a:lnTo>
                    <a:pt x="89049" y="875592"/>
                  </a:lnTo>
                  <a:lnTo>
                    <a:pt x="41390" y="867906"/>
                  </a:lnTo>
                  <a:lnTo>
                    <a:pt x="0" y="846501"/>
                  </a:lnTo>
                </a:path>
              </a:pathLst>
            </a:custGeom>
            <a:ln w="25130">
              <a:solidFill>
                <a:srgbClr val="FB6159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153232" y="5210362"/>
            <a:ext cx="303046" cy="1733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61" spc="-12" dirty="0">
                <a:solidFill>
                  <a:srgbClr val="444444"/>
                </a:solidFill>
                <a:latin typeface="AppleSDGothicNeoM00"/>
                <a:cs typeface="AppleSDGothicNeoM00"/>
              </a:rPr>
              <a:t>2018</a:t>
            </a:r>
            <a:endParaRPr sz="1061">
              <a:latin typeface="AppleSDGothicNeoM00"/>
              <a:cs typeface="AppleSDGothicNeoM00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984592" y="5210362"/>
            <a:ext cx="331156" cy="1733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61" spc="-12" dirty="0">
                <a:solidFill>
                  <a:srgbClr val="444444"/>
                </a:solidFill>
                <a:latin typeface="AppleSDGothicNeoM00"/>
                <a:cs typeface="AppleSDGothicNeoM00"/>
              </a:rPr>
              <a:t>2020</a:t>
            </a:r>
            <a:endParaRPr sz="1061">
              <a:latin typeface="AppleSDGothicNeoM00"/>
              <a:cs typeface="AppleSDGothicNeoM00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836868" y="5210362"/>
            <a:ext cx="318833" cy="1733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61" spc="-12" dirty="0">
                <a:solidFill>
                  <a:srgbClr val="444444"/>
                </a:solidFill>
                <a:latin typeface="AppleSDGothicNeoM00"/>
                <a:cs typeface="AppleSDGothicNeoM00"/>
              </a:rPr>
              <a:t>2022</a:t>
            </a:r>
            <a:endParaRPr sz="1061">
              <a:latin typeface="AppleSDGothicNeoM00"/>
              <a:cs typeface="AppleSDGothicNeoM00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434989" y="4913158"/>
            <a:ext cx="272626" cy="1733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61" spc="-12" dirty="0">
                <a:solidFill>
                  <a:srgbClr val="444444"/>
                </a:solidFill>
                <a:latin typeface="AppleSDGothicNeoM00"/>
                <a:cs typeface="AppleSDGothicNeoM00"/>
              </a:rPr>
              <a:t>0.75</a:t>
            </a:r>
            <a:endParaRPr sz="1061">
              <a:latin typeface="AppleSDGothicNeoM00"/>
              <a:cs typeface="AppleSDGothicNeoM00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491495" y="3663581"/>
            <a:ext cx="218717" cy="1733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61" spc="-12" dirty="0">
                <a:solidFill>
                  <a:srgbClr val="444444"/>
                </a:solidFill>
                <a:latin typeface="AppleSDGothicNeoM00"/>
                <a:cs typeface="AppleSDGothicNeoM00"/>
              </a:rPr>
              <a:t>1.15</a:t>
            </a:r>
            <a:endParaRPr sz="1061">
              <a:latin typeface="AppleSDGothicNeoM00"/>
              <a:cs typeface="AppleSDGothicNeoM00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427171" y="4600729"/>
            <a:ext cx="284178" cy="1733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61" spc="-12" dirty="0">
                <a:solidFill>
                  <a:srgbClr val="444444"/>
                </a:solidFill>
                <a:latin typeface="AppleSDGothicNeoM00"/>
                <a:cs typeface="AppleSDGothicNeoM00"/>
              </a:rPr>
              <a:t>0.85</a:t>
            </a:r>
            <a:endParaRPr sz="1061">
              <a:latin typeface="AppleSDGothicNeoM00"/>
              <a:cs typeface="AppleSDGothicNeoM00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471197" y="3351152"/>
            <a:ext cx="241435" cy="1733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61" spc="-12" dirty="0">
                <a:solidFill>
                  <a:srgbClr val="444444"/>
                </a:solidFill>
                <a:latin typeface="AppleSDGothicNeoM00"/>
                <a:cs typeface="AppleSDGothicNeoM00"/>
              </a:rPr>
              <a:t>1.25</a:t>
            </a:r>
            <a:endParaRPr sz="1061">
              <a:latin typeface="AppleSDGothicNeoM00"/>
              <a:cs typeface="AppleSDGothicNeoM00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431287" y="4288300"/>
            <a:ext cx="281097" cy="1733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61" spc="-12" dirty="0">
                <a:solidFill>
                  <a:srgbClr val="444444"/>
                </a:solidFill>
                <a:latin typeface="AppleSDGothicNeoM00"/>
                <a:cs typeface="AppleSDGothicNeoM00"/>
              </a:rPr>
              <a:t>0.95</a:t>
            </a:r>
            <a:endParaRPr sz="1061">
              <a:latin typeface="AppleSDGothicNeoM00"/>
              <a:cs typeface="AppleSDGothicNeoM00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470785" y="3038724"/>
            <a:ext cx="241821" cy="1733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61" spc="-12" dirty="0">
                <a:solidFill>
                  <a:srgbClr val="444444"/>
                </a:solidFill>
                <a:latin typeface="AppleSDGothicNeoM00"/>
                <a:cs typeface="AppleSDGothicNeoM00"/>
              </a:rPr>
              <a:t>1.35</a:t>
            </a:r>
            <a:endParaRPr sz="1061">
              <a:latin typeface="AppleSDGothicNeoM00"/>
              <a:cs typeface="AppleSDGothicNeoM00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454876" y="3975872"/>
            <a:ext cx="254913" cy="1733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61" spc="-12" dirty="0">
                <a:solidFill>
                  <a:srgbClr val="444444"/>
                </a:solidFill>
                <a:latin typeface="AppleSDGothicNeoM00"/>
                <a:cs typeface="AppleSDGothicNeoM00"/>
              </a:rPr>
              <a:t>1.05</a:t>
            </a:r>
            <a:endParaRPr sz="1061">
              <a:latin typeface="AppleSDGothicNeoM00"/>
              <a:cs typeface="AppleSDGothicNeoM00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278991" y="2885156"/>
            <a:ext cx="928006" cy="229012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425" b="1" dirty="0">
                <a:solidFill>
                  <a:srgbClr val="FB6159"/>
                </a:solidFill>
                <a:latin typeface="나눔스퀘어OTF Bold"/>
                <a:cs typeface="나눔스퀘어OTF Bold"/>
              </a:rPr>
              <a:t>약</a:t>
            </a:r>
            <a:r>
              <a:rPr sz="1425" b="1" spc="-15" dirty="0">
                <a:solidFill>
                  <a:srgbClr val="FB6159"/>
                </a:solidFill>
                <a:latin typeface="나눔스퀘어OTF Bold"/>
                <a:cs typeface="나눔스퀘어OTF Bold"/>
              </a:rPr>
              <a:t> </a:t>
            </a:r>
            <a:r>
              <a:rPr sz="1425" b="1" spc="-103" dirty="0">
                <a:solidFill>
                  <a:srgbClr val="FB6159"/>
                </a:solidFill>
                <a:latin typeface="에스코어 드림 7 ExtraBold"/>
                <a:cs typeface="에스코어 드림 7 ExtraBold"/>
              </a:rPr>
              <a:t>55</a:t>
            </a:r>
            <a:r>
              <a:rPr sz="1425" spc="-103" dirty="0">
                <a:solidFill>
                  <a:srgbClr val="FB6159"/>
                </a:solidFill>
                <a:latin typeface="AppleSDGothicNeoM00"/>
                <a:cs typeface="AppleSDGothicNeoM00"/>
              </a:rPr>
              <a:t>%</a:t>
            </a:r>
            <a:r>
              <a:rPr sz="1425" spc="3" dirty="0">
                <a:solidFill>
                  <a:srgbClr val="FB6159"/>
                </a:solidFill>
                <a:latin typeface="AppleSDGothicNeoM00"/>
                <a:cs typeface="AppleSDGothicNeoM00"/>
              </a:rPr>
              <a:t> </a:t>
            </a:r>
            <a:r>
              <a:rPr sz="1425" b="1" spc="-33" dirty="0">
                <a:solidFill>
                  <a:srgbClr val="FB6159"/>
                </a:solidFill>
                <a:latin typeface="나눔스퀘어OTF Bold"/>
                <a:cs typeface="나눔스퀘어OTF Bold"/>
              </a:rPr>
              <a:t>증가</a:t>
            </a:r>
            <a:endParaRPr sz="1425">
              <a:latin typeface="나눔스퀘어OTF Bold"/>
              <a:cs typeface="나눔스퀘어OTF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8788" y="481214"/>
            <a:ext cx="2278427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  <a:tabLst>
                <a:tab pos="851762" algn="l"/>
              </a:tabLst>
            </a:pPr>
            <a:r>
              <a:rPr sz="1486" b="1" spc="-6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Problem</a:t>
            </a:r>
            <a:r>
              <a:rPr sz="1486" b="1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	</a:t>
            </a:r>
            <a:r>
              <a:rPr sz="1486" dirty="0">
                <a:solidFill>
                  <a:srgbClr val="272727"/>
                </a:solidFill>
                <a:latin typeface="AppleSDGothicNeoM00"/>
                <a:cs typeface="AppleSDGothicNeoM00"/>
              </a:rPr>
              <a:t>기존</a:t>
            </a:r>
            <a:r>
              <a:rPr sz="1486" spc="3" dirty="0">
                <a:solidFill>
                  <a:srgbClr val="272727"/>
                </a:solidFill>
                <a:latin typeface="AppleSDGothicNeoM00"/>
                <a:cs typeface="AppleSDGothicNeoM00"/>
              </a:rPr>
              <a:t> </a:t>
            </a:r>
            <a:r>
              <a:rPr sz="1486" dirty="0">
                <a:solidFill>
                  <a:srgbClr val="272727"/>
                </a:solidFill>
                <a:latin typeface="AppleSDGothicNeoM00"/>
                <a:cs typeface="AppleSDGothicNeoM00"/>
              </a:rPr>
              <a:t>과일</a:t>
            </a:r>
            <a:r>
              <a:rPr sz="1486" spc="3" dirty="0">
                <a:solidFill>
                  <a:srgbClr val="272727"/>
                </a:solidFill>
                <a:latin typeface="AppleSDGothicNeoM00"/>
                <a:cs typeface="AppleSDGothicNeoM00"/>
              </a:rPr>
              <a:t> </a:t>
            </a:r>
            <a:r>
              <a:rPr sz="1486" spc="-12" dirty="0">
                <a:solidFill>
                  <a:srgbClr val="272727"/>
                </a:solidFill>
                <a:latin typeface="AppleSDGothicNeoM00"/>
                <a:cs typeface="AppleSDGothicNeoM00"/>
              </a:rPr>
              <a:t>유통구조</a:t>
            </a:r>
            <a:endParaRPr sz="1486">
              <a:latin typeface="AppleSDGothicNeoM00"/>
              <a:cs typeface="AppleSDGothicNeoM0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402" y="507964"/>
            <a:ext cx="38121" cy="203314"/>
          </a:xfrm>
          <a:custGeom>
            <a:avLst/>
            <a:gdLst/>
            <a:ahLst/>
            <a:cxnLst/>
            <a:rect l="l" t="t" r="r" b="b"/>
            <a:pathLst>
              <a:path w="62865" h="335280">
                <a:moveTo>
                  <a:pt x="62825" y="0"/>
                </a:moveTo>
                <a:lnTo>
                  <a:pt x="0" y="0"/>
                </a:lnTo>
                <a:lnTo>
                  <a:pt x="0" y="335068"/>
                </a:lnTo>
                <a:lnTo>
                  <a:pt x="62825" y="335068"/>
                </a:lnTo>
                <a:lnTo>
                  <a:pt x="62825" y="0"/>
                </a:lnTo>
                <a:close/>
              </a:path>
            </a:pathLst>
          </a:custGeom>
          <a:solidFill>
            <a:srgbClr val="FB615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94144" y="1115379"/>
            <a:ext cx="9726767" cy="986620"/>
          </a:xfrm>
          <a:prstGeom prst="rect">
            <a:avLst/>
          </a:prstGeom>
        </p:spPr>
        <p:txBody>
          <a:bodyPr vert="horz" wrap="square" lIns="0" tIns="78553" rIns="0" bIns="0" rtlCol="0">
            <a:spAutoFit/>
          </a:bodyPr>
          <a:lstStyle/>
          <a:p>
            <a:pPr marL="7701" algn="ctr">
              <a:spcBef>
                <a:spcPts val="618"/>
              </a:spcBef>
            </a:pPr>
            <a:r>
              <a:rPr spc="-261" dirty="0"/>
              <a:t>불필요한</a:t>
            </a:r>
            <a:r>
              <a:rPr spc="-79" dirty="0"/>
              <a:t> </a:t>
            </a:r>
            <a:r>
              <a:rPr spc="-261" dirty="0"/>
              <a:t>유통단계로</a:t>
            </a:r>
            <a:r>
              <a:rPr spc="-79" dirty="0"/>
              <a:t> </a:t>
            </a:r>
            <a:r>
              <a:rPr spc="-261" dirty="0"/>
              <a:t>인해</a:t>
            </a:r>
            <a:r>
              <a:rPr spc="-79" dirty="0"/>
              <a:t> </a:t>
            </a:r>
            <a:r>
              <a:rPr spc="-261" dirty="0"/>
              <a:t>복잡하며</a:t>
            </a:r>
            <a:r>
              <a:rPr spc="-79" dirty="0"/>
              <a:t> </a:t>
            </a:r>
            <a:r>
              <a:rPr spc="-261" dirty="0"/>
              <a:t>비효율적인</a:t>
            </a:r>
            <a:r>
              <a:rPr spc="-79" dirty="0"/>
              <a:t> </a:t>
            </a:r>
            <a:r>
              <a:rPr spc="-261" dirty="0"/>
              <a:t>기존</a:t>
            </a:r>
            <a:r>
              <a:rPr spc="-79" dirty="0"/>
              <a:t> </a:t>
            </a:r>
            <a:r>
              <a:rPr spc="-276" dirty="0"/>
              <a:t>구조</a:t>
            </a:r>
          </a:p>
          <a:p>
            <a:pPr marL="67386" algn="ctr">
              <a:spcBef>
                <a:spcPts val="561"/>
              </a:spcBef>
            </a:pPr>
            <a:r>
              <a:rPr spc="-221" dirty="0"/>
              <a:t>-</a:t>
            </a:r>
            <a:r>
              <a:rPr spc="-288" dirty="0"/>
              <a:t>&gt;</a:t>
            </a:r>
            <a:r>
              <a:rPr spc="-79" dirty="0"/>
              <a:t> </a:t>
            </a:r>
            <a:r>
              <a:rPr spc="-261" dirty="0"/>
              <a:t>유통단계</a:t>
            </a:r>
            <a:r>
              <a:rPr spc="-79" dirty="0"/>
              <a:t> </a:t>
            </a:r>
            <a:r>
              <a:rPr spc="-261" dirty="0"/>
              <a:t>간소화를</a:t>
            </a:r>
            <a:r>
              <a:rPr spc="-79" dirty="0"/>
              <a:t> </a:t>
            </a:r>
            <a:r>
              <a:rPr spc="-261" dirty="0"/>
              <a:t>통해</a:t>
            </a:r>
            <a:r>
              <a:rPr spc="-79" dirty="0"/>
              <a:t> </a:t>
            </a:r>
            <a:r>
              <a:rPr spc="-240" dirty="0"/>
              <a:t>농업인,</a:t>
            </a:r>
            <a:r>
              <a:rPr spc="-79" dirty="0"/>
              <a:t> </a:t>
            </a:r>
            <a:r>
              <a:rPr spc="-261" dirty="0"/>
              <a:t>소비자</a:t>
            </a:r>
            <a:r>
              <a:rPr spc="-79" dirty="0"/>
              <a:t> </a:t>
            </a:r>
            <a:r>
              <a:rPr spc="-261" dirty="0"/>
              <a:t>모두에게</a:t>
            </a:r>
            <a:r>
              <a:rPr spc="-82" dirty="0"/>
              <a:t> </a:t>
            </a:r>
            <a:r>
              <a:rPr spc="-276" dirty="0"/>
              <a:t>윈윈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194144" y="2514423"/>
            <a:ext cx="4724357" cy="2539886"/>
            <a:chOff x="1968526" y="4146470"/>
            <a:chExt cx="7790815" cy="4188460"/>
          </a:xfrm>
        </p:grpSpPr>
        <p:sp>
          <p:nvSpPr>
            <p:cNvPr id="6" name="object 6"/>
            <p:cNvSpPr/>
            <p:nvPr/>
          </p:nvSpPr>
          <p:spPr>
            <a:xfrm>
              <a:off x="1968526" y="4146470"/>
              <a:ext cx="7790815" cy="4188460"/>
            </a:xfrm>
            <a:custGeom>
              <a:avLst/>
              <a:gdLst/>
              <a:ahLst/>
              <a:cxnLst/>
              <a:rect l="l" t="t" r="r" b="b"/>
              <a:pathLst>
                <a:path w="7790815" h="4188459">
                  <a:moveTo>
                    <a:pt x="7622804" y="0"/>
                  </a:moveTo>
                  <a:lnTo>
                    <a:pt x="167534" y="0"/>
                  </a:lnTo>
                  <a:lnTo>
                    <a:pt x="122995" y="5984"/>
                  </a:lnTo>
                  <a:lnTo>
                    <a:pt x="82974" y="22872"/>
                  </a:lnTo>
                  <a:lnTo>
                    <a:pt x="49067" y="49067"/>
                  </a:lnTo>
                  <a:lnTo>
                    <a:pt x="22872" y="82974"/>
                  </a:lnTo>
                  <a:lnTo>
                    <a:pt x="5984" y="122995"/>
                  </a:lnTo>
                  <a:lnTo>
                    <a:pt x="0" y="167534"/>
                  </a:lnTo>
                  <a:lnTo>
                    <a:pt x="0" y="4020819"/>
                  </a:lnTo>
                  <a:lnTo>
                    <a:pt x="5984" y="4065358"/>
                  </a:lnTo>
                  <a:lnTo>
                    <a:pt x="22872" y="4105379"/>
                  </a:lnTo>
                  <a:lnTo>
                    <a:pt x="49067" y="4139286"/>
                  </a:lnTo>
                  <a:lnTo>
                    <a:pt x="82974" y="4165481"/>
                  </a:lnTo>
                  <a:lnTo>
                    <a:pt x="122995" y="4182369"/>
                  </a:lnTo>
                  <a:lnTo>
                    <a:pt x="167534" y="4188354"/>
                  </a:lnTo>
                  <a:lnTo>
                    <a:pt x="7622804" y="4188354"/>
                  </a:lnTo>
                  <a:lnTo>
                    <a:pt x="7667343" y="4182369"/>
                  </a:lnTo>
                  <a:lnTo>
                    <a:pt x="7707364" y="4165481"/>
                  </a:lnTo>
                  <a:lnTo>
                    <a:pt x="7741270" y="4139286"/>
                  </a:lnTo>
                  <a:lnTo>
                    <a:pt x="7767466" y="4105379"/>
                  </a:lnTo>
                  <a:lnTo>
                    <a:pt x="7784354" y="4065358"/>
                  </a:lnTo>
                  <a:lnTo>
                    <a:pt x="7790338" y="4020819"/>
                  </a:lnTo>
                  <a:lnTo>
                    <a:pt x="7790338" y="167534"/>
                  </a:lnTo>
                  <a:lnTo>
                    <a:pt x="7784354" y="122995"/>
                  </a:lnTo>
                  <a:lnTo>
                    <a:pt x="7767466" y="82974"/>
                  </a:lnTo>
                  <a:lnTo>
                    <a:pt x="7741270" y="49067"/>
                  </a:lnTo>
                  <a:lnTo>
                    <a:pt x="7707364" y="22872"/>
                  </a:lnTo>
                  <a:lnTo>
                    <a:pt x="7667343" y="5984"/>
                  </a:lnTo>
                  <a:lnTo>
                    <a:pt x="762280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7172556" y="5518156"/>
              <a:ext cx="1623060" cy="942975"/>
            </a:xfrm>
            <a:custGeom>
              <a:avLst/>
              <a:gdLst/>
              <a:ahLst/>
              <a:cxnLst/>
              <a:rect l="l" t="t" r="r" b="b"/>
              <a:pathLst>
                <a:path w="1623059" h="942975">
                  <a:moveTo>
                    <a:pt x="1413569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1413569" y="942379"/>
                  </a:lnTo>
                  <a:lnTo>
                    <a:pt x="1622987" y="492131"/>
                  </a:lnTo>
                  <a:lnTo>
                    <a:pt x="1413569" y="0"/>
                  </a:lnTo>
                  <a:close/>
                </a:path>
              </a:pathLst>
            </a:custGeom>
            <a:solidFill>
              <a:srgbClr val="8B919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73803" y="3522651"/>
            <a:ext cx="542941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b="1" spc="-33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도매법인</a:t>
            </a:r>
            <a:endParaRPr sz="1182">
              <a:latin typeface="나눔스퀘어OTF Bold"/>
              <a:cs typeface="나눔스퀘어OTF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92682" y="3346215"/>
            <a:ext cx="984225" cy="571821"/>
          </a:xfrm>
          <a:custGeom>
            <a:avLst/>
            <a:gdLst/>
            <a:ahLst/>
            <a:cxnLst/>
            <a:rect l="l" t="t" r="r" b="b"/>
            <a:pathLst>
              <a:path w="1623059" h="942975">
                <a:moveTo>
                  <a:pt x="1413569" y="0"/>
                </a:moveTo>
                <a:lnTo>
                  <a:pt x="0" y="0"/>
                </a:lnTo>
                <a:lnTo>
                  <a:pt x="0" y="942379"/>
                </a:lnTo>
                <a:lnTo>
                  <a:pt x="1413569" y="942379"/>
                </a:lnTo>
                <a:lnTo>
                  <a:pt x="1622987" y="492131"/>
                </a:lnTo>
                <a:lnTo>
                  <a:pt x="1413569" y="0"/>
                </a:lnTo>
                <a:close/>
              </a:path>
            </a:pathLst>
          </a:custGeom>
          <a:solidFill>
            <a:srgbClr val="80859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 txBox="1"/>
          <p:nvPr/>
        </p:nvSpPr>
        <p:spPr>
          <a:xfrm>
            <a:off x="3675925" y="3522651"/>
            <a:ext cx="624190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b="1" spc="-45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산지유통2</a:t>
            </a:r>
            <a:endParaRPr sz="1182">
              <a:latin typeface="나눔스퀘어OTF Bold"/>
              <a:cs typeface="나눔스퀘어OTF 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35492" y="3346215"/>
            <a:ext cx="984225" cy="571821"/>
          </a:xfrm>
          <a:custGeom>
            <a:avLst/>
            <a:gdLst/>
            <a:ahLst/>
            <a:cxnLst/>
            <a:rect l="l" t="t" r="r" b="b"/>
            <a:pathLst>
              <a:path w="1623060" h="942975">
                <a:moveTo>
                  <a:pt x="1413569" y="0"/>
                </a:moveTo>
                <a:lnTo>
                  <a:pt x="0" y="0"/>
                </a:lnTo>
                <a:lnTo>
                  <a:pt x="0" y="942379"/>
                </a:lnTo>
                <a:lnTo>
                  <a:pt x="1413569" y="942379"/>
                </a:lnTo>
                <a:lnTo>
                  <a:pt x="1622987" y="492131"/>
                </a:lnTo>
                <a:lnTo>
                  <a:pt x="1413569" y="0"/>
                </a:lnTo>
                <a:close/>
              </a:path>
            </a:pathLst>
          </a:custGeom>
          <a:solidFill>
            <a:srgbClr val="72767E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 txBox="1"/>
          <p:nvPr/>
        </p:nvSpPr>
        <p:spPr>
          <a:xfrm>
            <a:off x="2830774" y="3522651"/>
            <a:ext cx="600316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b="1" spc="-82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산지유통1</a:t>
            </a:r>
            <a:endParaRPr sz="1182">
              <a:latin typeface="나눔스퀘어OTF Bold"/>
              <a:cs typeface="나눔스퀘어OTF 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78303" y="3346215"/>
            <a:ext cx="984225" cy="571821"/>
          </a:xfrm>
          <a:custGeom>
            <a:avLst/>
            <a:gdLst/>
            <a:ahLst/>
            <a:cxnLst/>
            <a:rect l="l" t="t" r="r" b="b"/>
            <a:pathLst>
              <a:path w="1623060" h="942975">
                <a:moveTo>
                  <a:pt x="1413569" y="0"/>
                </a:moveTo>
                <a:lnTo>
                  <a:pt x="0" y="0"/>
                </a:lnTo>
                <a:lnTo>
                  <a:pt x="240442" y="476425"/>
                </a:lnTo>
                <a:lnTo>
                  <a:pt x="0" y="942379"/>
                </a:lnTo>
                <a:lnTo>
                  <a:pt x="1413569" y="942379"/>
                </a:lnTo>
                <a:lnTo>
                  <a:pt x="1622987" y="471189"/>
                </a:lnTo>
                <a:lnTo>
                  <a:pt x="1413569" y="0"/>
                </a:lnTo>
                <a:close/>
              </a:path>
            </a:pathLst>
          </a:custGeom>
          <a:solidFill>
            <a:srgbClr val="62656B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 txBox="1"/>
          <p:nvPr/>
        </p:nvSpPr>
        <p:spPr>
          <a:xfrm>
            <a:off x="2134050" y="3522651"/>
            <a:ext cx="279172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b="1" spc="-27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농부</a:t>
            </a:r>
            <a:endParaRPr sz="1182">
              <a:latin typeface="나눔스퀘어OTF Bold"/>
              <a:cs typeface="나눔스퀘어OTF Bold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18102" y="4070064"/>
            <a:ext cx="984225" cy="571821"/>
          </a:xfrm>
          <a:custGeom>
            <a:avLst/>
            <a:gdLst/>
            <a:ahLst/>
            <a:cxnLst/>
            <a:rect l="l" t="t" r="r" b="b"/>
            <a:pathLst>
              <a:path w="1623059" h="942975">
                <a:moveTo>
                  <a:pt x="1413569" y="0"/>
                </a:moveTo>
                <a:lnTo>
                  <a:pt x="0" y="0"/>
                </a:lnTo>
                <a:lnTo>
                  <a:pt x="0" y="942379"/>
                </a:lnTo>
                <a:lnTo>
                  <a:pt x="1413569" y="942379"/>
                </a:lnTo>
                <a:lnTo>
                  <a:pt x="1622987" y="492131"/>
                </a:lnTo>
                <a:lnTo>
                  <a:pt x="1413569" y="0"/>
                </a:lnTo>
                <a:close/>
              </a:path>
            </a:pathLst>
          </a:custGeom>
          <a:solidFill>
            <a:srgbClr val="B8BDC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 txBox="1"/>
          <p:nvPr/>
        </p:nvSpPr>
        <p:spPr>
          <a:xfrm>
            <a:off x="4101345" y="4246500"/>
            <a:ext cx="624190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b="1" spc="-45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산지유통2</a:t>
            </a:r>
            <a:endParaRPr sz="1182">
              <a:latin typeface="나눔스퀘어OTF Bold"/>
              <a:cs typeface="나눔스퀘어OTF Bold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60913" y="4070064"/>
            <a:ext cx="984225" cy="571821"/>
          </a:xfrm>
          <a:custGeom>
            <a:avLst/>
            <a:gdLst/>
            <a:ahLst/>
            <a:cxnLst/>
            <a:rect l="l" t="t" r="r" b="b"/>
            <a:pathLst>
              <a:path w="1623059" h="942975">
                <a:moveTo>
                  <a:pt x="1413569" y="0"/>
                </a:moveTo>
                <a:lnTo>
                  <a:pt x="0" y="0"/>
                </a:lnTo>
                <a:lnTo>
                  <a:pt x="0" y="942379"/>
                </a:lnTo>
                <a:lnTo>
                  <a:pt x="1413569" y="942379"/>
                </a:lnTo>
                <a:lnTo>
                  <a:pt x="1622987" y="492131"/>
                </a:lnTo>
                <a:lnTo>
                  <a:pt x="1413569" y="0"/>
                </a:lnTo>
                <a:close/>
              </a:path>
            </a:pathLst>
          </a:custGeom>
          <a:solidFill>
            <a:srgbClr val="ABB1BC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 txBox="1"/>
          <p:nvPr/>
        </p:nvSpPr>
        <p:spPr>
          <a:xfrm>
            <a:off x="3256194" y="4246500"/>
            <a:ext cx="600316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b="1" spc="-82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산지유통1</a:t>
            </a:r>
            <a:endParaRPr sz="1182">
              <a:latin typeface="나눔스퀘어OTF Bold"/>
              <a:cs typeface="나눔스퀘어OTF Bold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03723" y="4070064"/>
            <a:ext cx="984225" cy="571821"/>
          </a:xfrm>
          <a:custGeom>
            <a:avLst/>
            <a:gdLst/>
            <a:ahLst/>
            <a:cxnLst/>
            <a:rect l="l" t="t" r="r" b="b"/>
            <a:pathLst>
              <a:path w="1623060" h="942975">
                <a:moveTo>
                  <a:pt x="1413569" y="0"/>
                </a:moveTo>
                <a:lnTo>
                  <a:pt x="0" y="0"/>
                </a:lnTo>
                <a:lnTo>
                  <a:pt x="209417" y="476425"/>
                </a:lnTo>
                <a:lnTo>
                  <a:pt x="0" y="942379"/>
                </a:lnTo>
                <a:lnTo>
                  <a:pt x="1413569" y="942379"/>
                </a:lnTo>
                <a:lnTo>
                  <a:pt x="1622987" y="471189"/>
                </a:lnTo>
                <a:lnTo>
                  <a:pt x="1413569" y="0"/>
                </a:lnTo>
                <a:close/>
              </a:path>
            </a:pathLst>
          </a:custGeom>
          <a:solidFill>
            <a:srgbClr val="9DA3A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 txBox="1"/>
          <p:nvPr/>
        </p:nvSpPr>
        <p:spPr>
          <a:xfrm>
            <a:off x="2559470" y="4246500"/>
            <a:ext cx="279172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b="1" spc="-27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농부</a:t>
            </a:r>
            <a:endParaRPr sz="1182">
              <a:latin typeface="나눔스퀘어OTF Bold"/>
              <a:cs typeface="나눔스퀘어OTF 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14351" y="2855948"/>
            <a:ext cx="677329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395" b="1" spc="-27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기존</a:t>
            </a:r>
            <a:r>
              <a:rPr sz="1395" b="1" spc="-55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395" b="1" spc="-42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구조</a:t>
            </a:r>
            <a:endParaRPr sz="1395">
              <a:latin typeface="나눔스퀘어OTF Bold"/>
              <a:cs typeface="나눔스퀘어OTF 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06123" y="5107953"/>
            <a:ext cx="3906480" cy="811084"/>
          </a:xfrm>
          <a:prstGeom prst="rect">
            <a:avLst/>
          </a:prstGeom>
        </p:spPr>
        <p:txBody>
          <a:bodyPr vert="horz" wrap="square" lIns="0" tIns="177130" rIns="0" bIns="0" rtlCol="0">
            <a:spAutoFit/>
          </a:bodyPr>
          <a:lstStyle/>
          <a:p>
            <a:pPr marR="1540" algn="ctr">
              <a:spcBef>
                <a:spcPts val="1395"/>
              </a:spcBef>
            </a:pPr>
            <a:r>
              <a:rPr sz="1880" b="1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기존</a:t>
            </a:r>
            <a:r>
              <a:rPr sz="1880" b="1" spc="-112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880" b="1" spc="-12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유통구조</a:t>
            </a:r>
            <a:endParaRPr sz="1880">
              <a:latin typeface="나눔스퀘어OTF Bold"/>
              <a:cs typeface="나눔스퀘어OTF Bold"/>
            </a:endParaRPr>
          </a:p>
          <a:p>
            <a:pPr algn="ctr">
              <a:spcBef>
                <a:spcPts val="979"/>
              </a:spcBef>
            </a:pPr>
            <a:r>
              <a:rPr sz="1395" dirty="0">
                <a:solidFill>
                  <a:srgbClr val="6D6D6D"/>
                </a:solidFill>
                <a:latin typeface="AppleSDGothicNeoL00"/>
                <a:cs typeface="AppleSDGothicNeoL00"/>
              </a:rPr>
              <a:t>농산물 유통구조</a:t>
            </a:r>
            <a:r>
              <a:rPr sz="1395" spc="3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395" dirty="0">
                <a:solidFill>
                  <a:srgbClr val="6D6D6D"/>
                </a:solidFill>
                <a:latin typeface="AppleSDGothicNeoL00"/>
                <a:cs typeface="AppleSDGothicNeoL00"/>
              </a:rPr>
              <a:t>매우</a:t>
            </a:r>
            <a:r>
              <a:rPr sz="1395" spc="3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395" dirty="0">
                <a:solidFill>
                  <a:srgbClr val="6D6D6D"/>
                </a:solidFill>
                <a:latin typeface="AppleSDGothicNeoL00"/>
                <a:cs typeface="AppleSDGothicNeoL00"/>
              </a:rPr>
              <a:t>복잡,</a:t>
            </a:r>
            <a:r>
              <a:rPr sz="1395" spc="3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395" dirty="0">
                <a:solidFill>
                  <a:srgbClr val="6D6D6D"/>
                </a:solidFill>
                <a:latin typeface="AppleSDGothicNeoL00"/>
                <a:cs typeface="AppleSDGothicNeoL00"/>
              </a:rPr>
              <a:t>제</a:t>
            </a:r>
            <a:r>
              <a:rPr sz="1395" spc="3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395" dirty="0">
                <a:solidFill>
                  <a:srgbClr val="6D6D6D"/>
                </a:solidFill>
                <a:latin typeface="AppleSDGothicNeoL00"/>
                <a:cs typeface="AppleSDGothicNeoL00"/>
              </a:rPr>
              <a:t>값을</a:t>
            </a:r>
            <a:r>
              <a:rPr sz="1395" spc="3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395" dirty="0">
                <a:solidFill>
                  <a:srgbClr val="6D6D6D"/>
                </a:solidFill>
                <a:latin typeface="AppleSDGothicNeoL00"/>
                <a:cs typeface="AppleSDGothicNeoL00"/>
              </a:rPr>
              <a:t>못</a:t>
            </a:r>
            <a:r>
              <a:rPr sz="1395" spc="3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395" dirty="0">
                <a:solidFill>
                  <a:srgbClr val="6D6D6D"/>
                </a:solidFill>
                <a:latin typeface="AppleSDGothicNeoL00"/>
                <a:cs typeface="AppleSDGothicNeoL00"/>
              </a:rPr>
              <a:t>받고</a:t>
            </a:r>
            <a:r>
              <a:rPr sz="1395" spc="3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395" dirty="0">
                <a:solidFill>
                  <a:srgbClr val="6D6D6D"/>
                </a:solidFill>
                <a:latin typeface="AppleSDGothicNeoL00"/>
                <a:cs typeface="AppleSDGothicNeoL00"/>
              </a:rPr>
              <a:t>헐</a:t>
            </a:r>
            <a:r>
              <a:rPr sz="1395" spc="3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395" dirty="0">
                <a:solidFill>
                  <a:srgbClr val="6D6D6D"/>
                </a:solidFill>
                <a:latin typeface="AppleSDGothicNeoL00"/>
                <a:cs typeface="AppleSDGothicNeoL00"/>
              </a:rPr>
              <a:t>값에 </a:t>
            </a:r>
            <a:r>
              <a:rPr sz="1395" spc="-15" dirty="0">
                <a:solidFill>
                  <a:srgbClr val="6D6D6D"/>
                </a:solidFill>
                <a:latin typeface="AppleSDGothicNeoL00"/>
                <a:cs typeface="AppleSDGothicNeoL00"/>
              </a:rPr>
              <a:t>판매</a:t>
            </a:r>
            <a:endParaRPr sz="1395">
              <a:latin typeface="AppleSDGothicNeoL00"/>
              <a:cs typeface="AppleSDGothicNeoL0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29078" y="5107953"/>
            <a:ext cx="4013528" cy="811084"/>
          </a:xfrm>
          <a:prstGeom prst="rect">
            <a:avLst/>
          </a:prstGeom>
        </p:spPr>
        <p:txBody>
          <a:bodyPr vert="horz" wrap="square" lIns="0" tIns="177130" rIns="0" bIns="0" rtlCol="0">
            <a:spAutoFit/>
          </a:bodyPr>
          <a:lstStyle/>
          <a:p>
            <a:pPr marR="1540" algn="ctr">
              <a:spcBef>
                <a:spcPts val="1395"/>
              </a:spcBef>
            </a:pPr>
            <a:r>
              <a:rPr sz="1880" b="1" spc="-30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직거래</a:t>
            </a:r>
            <a:r>
              <a:rPr sz="1880" b="1" spc="-88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880" b="1" spc="-12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유통구조</a:t>
            </a:r>
            <a:endParaRPr sz="1880">
              <a:latin typeface="나눔스퀘어OTF Bold"/>
              <a:cs typeface="나눔스퀘어OTF Bold"/>
            </a:endParaRPr>
          </a:p>
          <a:p>
            <a:pPr algn="ctr">
              <a:spcBef>
                <a:spcPts val="979"/>
              </a:spcBef>
            </a:pPr>
            <a:r>
              <a:rPr sz="1395" dirty="0">
                <a:solidFill>
                  <a:srgbClr val="6D6D6D"/>
                </a:solidFill>
                <a:latin typeface="AppleSDGothicNeoL00"/>
                <a:cs typeface="AppleSDGothicNeoL00"/>
              </a:rPr>
              <a:t>농산물</a:t>
            </a:r>
            <a:r>
              <a:rPr sz="1395" spc="3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395" dirty="0">
                <a:solidFill>
                  <a:srgbClr val="6D6D6D"/>
                </a:solidFill>
                <a:latin typeface="AppleSDGothicNeoL00"/>
                <a:cs typeface="AppleSDGothicNeoL00"/>
              </a:rPr>
              <a:t>제 값에</a:t>
            </a:r>
            <a:r>
              <a:rPr sz="1395" spc="3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395" dirty="0">
                <a:solidFill>
                  <a:srgbClr val="6D6D6D"/>
                </a:solidFill>
                <a:latin typeface="AppleSDGothicNeoL00"/>
                <a:cs typeface="AppleSDGothicNeoL00"/>
              </a:rPr>
              <a:t>받고,</a:t>
            </a:r>
            <a:r>
              <a:rPr sz="1395" spc="3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395" dirty="0">
                <a:solidFill>
                  <a:srgbClr val="6D6D6D"/>
                </a:solidFill>
                <a:latin typeface="AppleSDGothicNeoL00"/>
                <a:cs typeface="AppleSDGothicNeoL00"/>
              </a:rPr>
              <a:t>소비자도</a:t>
            </a:r>
            <a:r>
              <a:rPr sz="1395" spc="3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395" dirty="0">
                <a:solidFill>
                  <a:srgbClr val="6D6D6D"/>
                </a:solidFill>
                <a:latin typeface="AppleSDGothicNeoL00"/>
                <a:cs typeface="AppleSDGothicNeoL00"/>
              </a:rPr>
              <a:t>싼</a:t>
            </a:r>
            <a:r>
              <a:rPr sz="1395" spc="3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395" dirty="0">
                <a:solidFill>
                  <a:srgbClr val="6D6D6D"/>
                </a:solidFill>
                <a:latin typeface="AppleSDGothicNeoL00"/>
                <a:cs typeface="AppleSDGothicNeoL00"/>
              </a:rPr>
              <a:t>가격에</a:t>
            </a:r>
            <a:r>
              <a:rPr sz="1395" spc="3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395" dirty="0">
                <a:solidFill>
                  <a:srgbClr val="6D6D6D"/>
                </a:solidFill>
                <a:latin typeface="AppleSDGothicNeoL00"/>
                <a:cs typeface="AppleSDGothicNeoL00"/>
              </a:rPr>
              <a:t>신선한</a:t>
            </a:r>
            <a:r>
              <a:rPr sz="1395" spc="3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395" dirty="0">
                <a:solidFill>
                  <a:srgbClr val="6D6D6D"/>
                </a:solidFill>
                <a:latin typeface="AppleSDGothicNeoL00"/>
                <a:cs typeface="AppleSDGothicNeoL00"/>
              </a:rPr>
              <a:t>과일</a:t>
            </a:r>
            <a:r>
              <a:rPr sz="1395" spc="3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395" spc="-15" dirty="0">
                <a:solidFill>
                  <a:srgbClr val="6D6D6D"/>
                </a:solidFill>
                <a:latin typeface="AppleSDGothicNeoL00"/>
                <a:cs typeface="AppleSDGothicNeoL00"/>
              </a:rPr>
              <a:t>구매</a:t>
            </a:r>
            <a:endParaRPr sz="1395">
              <a:latin typeface="AppleSDGothicNeoL00"/>
              <a:cs typeface="AppleSDGothicNeoL00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273787" y="2514423"/>
            <a:ext cx="4724357" cy="2539886"/>
            <a:chOff x="10345234" y="4146470"/>
            <a:chExt cx="7790815" cy="4188460"/>
          </a:xfrm>
        </p:grpSpPr>
        <p:sp>
          <p:nvSpPr>
            <p:cNvPr id="25" name="object 25"/>
            <p:cNvSpPr/>
            <p:nvPr/>
          </p:nvSpPr>
          <p:spPr>
            <a:xfrm>
              <a:off x="10345234" y="4146470"/>
              <a:ext cx="7790815" cy="4188460"/>
            </a:xfrm>
            <a:custGeom>
              <a:avLst/>
              <a:gdLst/>
              <a:ahLst/>
              <a:cxnLst/>
              <a:rect l="l" t="t" r="r" b="b"/>
              <a:pathLst>
                <a:path w="7790815" h="4188459">
                  <a:moveTo>
                    <a:pt x="7622804" y="0"/>
                  </a:moveTo>
                  <a:lnTo>
                    <a:pt x="167534" y="0"/>
                  </a:lnTo>
                  <a:lnTo>
                    <a:pt x="122995" y="5984"/>
                  </a:lnTo>
                  <a:lnTo>
                    <a:pt x="82974" y="22872"/>
                  </a:lnTo>
                  <a:lnTo>
                    <a:pt x="49067" y="49067"/>
                  </a:lnTo>
                  <a:lnTo>
                    <a:pt x="22872" y="82974"/>
                  </a:lnTo>
                  <a:lnTo>
                    <a:pt x="5984" y="122995"/>
                  </a:lnTo>
                  <a:lnTo>
                    <a:pt x="0" y="167534"/>
                  </a:lnTo>
                  <a:lnTo>
                    <a:pt x="0" y="4020819"/>
                  </a:lnTo>
                  <a:lnTo>
                    <a:pt x="5984" y="4065358"/>
                  </a:lnTo>
                  <a:lnTo>
                    <a:pt x="22872" y="4105379"/>
                  </a:lnTo>
                  <a:lnTo>
                    <a:pt x="49067" y="4139286"/>
                  </a:lnTo>
                  <a:lnTo>
                    <a:pt x="82974" y="4165481"/>
                  </a:lnTo>
                  <a:lnTo>
                    <a:pt x="122995" y="4182369"/>
                  </a:lnTo>
                  <a:lnTo>
                    <a:pt x="167534" y="4188354"/>
                  </a:lnTo>
                  <a:lnTo>
                    <a:pt x="7622804" y="4188354"/>
                  </a:lnTo>
                  <a:lnTo>
                    <a:pt x="7667343" y="4182369"/>
                  </a:lnTo>
                  <a:lnTo>
                    <a:pt x="7707364" y="4165481"/>
                  </a:lnTo>
                  <a:lnTo>
                    <a:pt x="7741270" y="4139286"/>
                  </a:lnTo>
                  <a:lnTo>
                    <a:pt x="7767466" y="4105379"/>
                  </a:lnTo>
                  <a:lnTo>
                    <a:pt x="7784354" y="4065358"/>
                  </a:lnTo>
                  <a:lnTo>
                    <a:pt x="7790338" y="4020819"/>
                  </a:lnTo>
                  <a:lnTo>
                    <a:pt x="7790338" y="167534"/>
                  </a:lnTo>
                  <a:lnTo>
                    <a:pt x="7784354" y="122995"/>
                  </a:lnTo>
                  <a:lnTo>
                    <a:pt x="7767466" y="82974"/>
                  </a:lnTo>
                  <a:lnTo>
                    <a:pt x="7741270" y="49067"/>
                  </a:lnTo>
                  <a:lnTo>
                    <a:pt x="7707364" y="22872"/>
                  </a:lnTo>
                  <a:lnTo>
                    <a:pt x="7667343" y="5984"/>
                  </a:lnTo>
                  <a:lnTo>
                    <a:pt x="762280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240404" y="6114997"/>
              <a:ext cx="2722880" cy="942975"/>
            </a:xfrm>
            <a:custGeom>
              <a:avLst/>
              <a:gdLst/>
              <a:ahLst/>
              <a:cxnLst/>
              <a:rect l="l" t="t" r="r" b="b"/>
              <a:pathLst>
                <a:path w="2722880" h="942975">
                  <a:moveTo>
                    <a:pt x="2513012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2513012" y="942379"/>
                  </a:lnTo>
                  <a:lnTo>
                    <a:pt x="2722430" y="492131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259012" y="3884576"/>
            <a:ext cx="410864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b="1" spc="-33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소비자</a:t>
            </a:r>
            <a:endParaRPr sz="1182">
              <a:latin typeface="나눔스퀘어OTF Bold"/>
              <a:cs typeface="나눔스퀘어OTF Bold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105579" y="3708140"/>
            <a:ext cx="1651157" cy="571821"/>
          </a:xfrm>
          <a:custGeom>
            <a:avLst/>
            <a:gdLst/>
            <a:ahLst/>
            <a:cxnLst/>
            <a:rect l="l" t="t" r="r" b="b"/>
            <a:pathLst>
              <a:path w="2722880" h="942975">
                <a:moveTo>
                  <a:pt x="2513012" y="0"/>
                </a:moveTo>
                <a:lnTo>
                  <a:pt x="0" y="0"/>
                </a:lnTo>
                <a:lnTo>
                  <a:pt x="209417" y="476425"/>
                </a:lnTo>
                <a:lnTo>
                  <a:pt x="0" y="942379"/>
                </a:lnTo>
                <a:lnTo>
                  <a:pt x="2513012" y="942379"/>
                </a:lnTo>
                <a:lnTo>
                  <a:pt x="2722430" y="471189"/>
                </a:lnTo>
                <a:lnTo>
                  <a:pt x="2513012" y="0"/>
                </a:lnTo>
                <a:close/>
              </a:path>
            </a:pathLst>
          </a:custGeom>
          <a:solidFill>
            <a:srgbClr val="C61F3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 txBox="1"/>
          <p:nvPr/>
        </p:nvSpPr>
        <p:spPr>
          <a:xfrm>
            <a:off x="7791503" y="3884576"/>
            <a:ext cx="279172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b="1" spc="-27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농부</a:t>
            </a:r>
            <a:endParaRPr sz="1182">
              <a:latin typeface="나눔스퀘어OTF Bold"/>
              <a:cs typeface="나눔스퀘어OTF 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223451" y="2855948"/>
            <a:ext cx="831354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395" b="1" spc="-49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직거래</a:t>
            </a:r>
            <a:r>
              <a:rPr sz="1395" b="1" spc="-27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395" b="1" spc="-39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구조</a:t>
            </a:r>
            <a:endParaRPr sz="1395">
              <a:latin typeface="나눔스퀘어OTF Bold"/>
              <a:cs typeface="나눔스퀘어OTF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8789" y="481214"/>
            <a:ext cx="1898753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  <a:tabLst>
                <a:tab pos="851762" algn="l"/>
              </a:tabLst>
            </a:pPr>
            <a:r>
              <a:rPr sz="1486" b="1" spc="-6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Problem</a:t>
            </a:r>
            <a:r>
              <a:rPr sz="1486" b="1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	</a:t>
            </a:r>
            <a:r>
              <a:rPr sz="1486" dirty="0">
                <a:solidFill>
                  <a:srgbClr val="272727"/>
                </a:solidFill>
                <a:latin typeface="AppleSDGothicNeoM00"/>
                <a:cs typeface="AppleSDGothicNeoM00"/>
              </a:rPr>
              <a:t>농업인의</a:t>
            </a:r>
            <a:r>
              <a:rPr sz="1486" spc="3" dirty="0">
                <a:solidFill>
                  <a:srgbClr val="272727"/>
                </a:solidFill>
                <a:latin typeface="AppleSDGothicNeoM00"/>
                <a:cs typeface="AppleSDGothicNeoM00"/>
              </a:rPr>
              <a:t> </a:t>
            </a:r>
            <a:r>
              <a:rPr sz="1486" spc="-15" dirty="0">
                <a:solidFill>
                  <a:srgbClr val="272727"/>
                </a:solidFill>
                <a:latin typeface="AppleSDGothicNeoM00"/>
                <a:cs typeface="AppleSDGothicNeoM00"/>
              </a:rPr>
              <a:t>고충</a:t>
            </a:r>
            <a:endParaRPr sz="1486">
              <a:latin typeface="AppleSDGothicNeoM00"/>
              <a:cs typeface="AppleSDGothicNeoM0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402" y="507964"/>
            <a:ext cx="38121" cy="203314"/>
          </a:xfrm>
          <a:custGeom>
            <a:avLst/>
            <a:gdLst/>
            <a:ahLst/>
            <a:cxnLst/>
            <a:rect l="l" t="t" r="r" b="b"/>
            <a:pathLst>
              <a:path w="62865" h="335280">
                <a:moveTo>
                  <a:pt x="62825" y="0"/>
                </a:moveTo>
                <a:lnTo>
                  <a:pt x="0" y="0"/>
                </a:lnTo>
                <a:lnTo>
                  <a:pt x="0" y="335068"/>
                </a:lnTo>
                <a:lnTo>
                  <a:pt x="62825" y="335068"/>
                </a:lnTo>
                <a:lnTo>
                  <a:pt x="62825" y="0"/>
                </a:lnTo>
                <a:close/>
              </a:path>
            </a:pathLst>
          </a:custGeom>
          <a:solidFill>
            <a:srgbClr val="FB615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32964" y="1039975"/>
            <a:ext cx="9042086" cy="62326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23104">
              <a:spcBef>
                <a:spcPts val="58"/>
              </a:spcBef>
              <a:tabLst>
                <a:tab pos="496733" algn="l"/>
                <a:tab pos="8792936" algn="l"/>
              </a:tabLst>
            </a:pPr>
            <a:r>
              <a:rPr sz="6003" spc="-295" baseline="-16835" dirty="0"/>
              <a:t>“</a:t>
            </a:r>
            <a:r>
              <a:rPr sz="6003" baseline="-16835" dirty="0"/>
              <a:t>	</a:t>
            </a:r>
            <a:r>
              <a:rPr spc="-261" dirty="0"/>
              <a:t>직거래를</a:t>
            </a:r>
            <a:r>
              <a:rPr spc="-79" dirty="0"/>
              <a:t> </a:t>
            </a:r>
            <a:r>
              <a:rPr spc="-261" dirty="0"/>
              <a:t>하고</a:t>
            </a:r>
            <a:r>
              <a:rPr spc="-82" dirty="0"/>
              <a:t> </a:t>
            </a:r>
            <a:r>
              <a:rPr spc="-261" dirty="0"/>
              <a:t>싶은데</a:t>
            </a:r>
            <a:r>
              <a:rPr spc="-79" dirty="0"/>
              <a:t> </a:t>
            </a:r>
            <a:r>
              <a:rPr spc="-261" dirty="0"/>
              <a:t>어디다</a:t>
            </a:r>
            <a:r>
              <a:rPr spc="-82" dirty="0"/>
              <a:t> </a:t>
            </a:r>
            <a:r>
              <a:rPr spc="-261" dirty="0"/>
              <a:t>어떻게</a:t>
            </a:r>
            <a:r>
              <a:rPr spc="-79" dirty="0"/>
              <a:t> </a:t>
            </a:r>
            <a:r>
              <a:rPr spc="-261" dirty="0"/>
              <a:t>올려야</a:t>
            </a:r>
            <a:r>
              <a:rPr spc="-79" dirty="0"/>
              <a:t> </a:t>
            </a:r>
            <a:r>
              <a:rPr spc="-261" dirty="0"/>
              <a:t>할지</a:t>
            </a:r>
            <a:r>
              <a:rPr spc="-82" dirty="0"/>
              <a:t> </a:t>
            </a:r>
            <a:r>
              <a:rPr spc="-261" dirty="0"/>
              <a:t>모르겠어요.</a:t>
            </a:r>
            <a:r>
              <a:rPr dirty="0"/>
              <a:t>	</a:t>
            </a:r>
            <a:r>
              <a:rPr sz="6003" spc="-514" baseline="-16835" dirty="0"/>
              <a:t>”</a:t>
            </a:r>
            <a:endParaRPr sz="6003" baseline="-16835"/>
          </a:p>
        </p:txBody>
      </p:sp>
      <p:grpSp>
        <p:nvGrpSpPr>
          <p:cNvPr id="5" name="object 5"/>
          <p:cNvGrpSpPr/>
          <p:nvPr/>
        </p:nvGrpSpPr>
        <p:grpSpPr>
          <a:xfrm>
            <a:off x="6273787" y="2514423"/>
            <a:ext cx="4724357" cy="2539886"/>
            <a:chOff x="10345234" y="4146470"/>
            <a:chExt cx="7790815" cy="4188460"/>
          </a:xfrm>
        </p:grpSpPr>
        <p:sp>
          <p:nvSpPr>
            <p:cNvPr id="6" name="object 6"/>
            <p:cNvSpPr/>
            <p:nvPr/>
          </p:nvSpPr>
          <p:spPr>
            <a:xfrm>
              <a:off x="10345234" y="4146470"/>
              <a:ext cx="7790815" cy="4188460"/>
            </a:xfrm>
            <a:custGeom>
              <a:avLst/>
              <a:gdLst/>
              <a:ahLst/>
              <a:cxnLst/>
              <a:rect l="l" t="t" r="r" b="b"/>
              <a:pathLst>
                <a:path w="7790815" h="4188459">
                  <a:moveTo>
                    <a:pt x="7622804" y="0"/>
                  </a:moveTo>
                  <a:lnTo>
                    <a:pt x="167534" y="0"/>
                  </a:lnTo>
                  <a:lnTo>
                    <a:pt x="122995" y="5984"/>
                  </a:lnTo>
                  <a:lnTo>
                    <a:pt x="82974" y="22872"/>
                  </a:lnTo>
                  <a:lnTo>
                    <a:pt x="49067" y="49067"/>
                  </a:lnTo>
                  <a:lnTo>
                    <a:pt x="22872" y="82974"/>
                  </a:lnTo>
                  <a:lnTo>
                    <a:pt x="5984" y="122995"/>
                  </a:lnTo>
                  <a:lnTo>
                    <a:pt x="0" y="167534"/>
                  </a:lnTo>
                  <a:lnTo>
                    <a:pt x="0" y="4020819"/>
                  </a:lnTo>
                  <a:lnTo>
                    <a:pt x="5984" y="4065358"/>
                  </a:lnTo>
                  <a:lnTo>
                    <a:pt x="22872" y="4105379"/>
                  </a:lnTo>
                  <a:lnTo>
                    <a:pt x="49067" y="4139286"/>
                  </a:lnTo>
                  <a:lnTo>
                    <a:pt x="82974" y="4165481"/>
                  </a:lnTo>
                  <a:lnTo>
                    <a:pt x="122995" y="4182369"/>
                  </a:lnTo>
                  <a:lnTo>
                    <a:pt x="167534" y="4188354"/>
                  </a:lnTo>
                  <a:lnTo>
                    <a:pt x="7622804" y="4188354"/>
                  </a:lnTo>
                  <a:lnTo>
                    <a:pt x="7667343" y="4182369"/>
                  </a:lnTo>
                  <a:lnTo>
                    <a:pt x="7707364" y="4165481"/>
                  </a:lnTo>
                  <a:lnTo>
                    <a:pt x="7741270" y="4139286"/>
                  </a:lnTo>
                  <a:lnTo>
                    <a:pt x="7767466" y="4105379"/>
                  </a:lnTo>
                  <a:lnTo>
                    <a:pt x="7784354" y="4065358"/>
                  </a:lnTo>
                  <a:lnTo>
                    <a:pt x="7790338" y="4020819"/>
                  </a:lnTo>
                  <a:lnTo>
                    <a:pt x="7790338" y="167534"/>
                  </a:lnTo>
                  <a:lnTo>
                    <a:pt x="7784354" y="122995"/>
                  </a:lnTo>
                  <a:lnTo>
                    <a:pt x="7767466" y="82974"/>
                  </a:lnTo>
                  <a:lnTo>
                    <a:pt x="7741270" y="49067"/>
                  </a:lnTo>
                  <a:lnTo>
                    <a:pt x="7707364" y="22872"/>
                  </a:lnTo>
                  <a:lnTo>
                    <a:pt x="7667343" y="5984"/>
                  </a:lnTo>
                  <a:lnTo>
                    <a:pt x="762280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73488" y="4670014"/>
              <a:ext cx="1978997" cy="19789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9608" y="4785194"/>
              <a:ext cx="1703519" cy="17034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45670" y="5863695"/>
              <a:ext cx="1989468" cy="19789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388639" y="5982205"/>
              <a:ext cx="1703705" cy="1703705"/>
            </a:xfrm>
            <a:custGeom>
              <a:avLst/>
              <a:gdLst/>
              <a:ahLst/>
              <a:cxnLst/>
              <a:rect l="l" t="t" r="r" b="b"/>
              <a:pathLst>
                <a:path w="1703705" h="1703704">
                  <a:moveTo>
                    <a:pt x="1519241" y="0"/>
                  </a:moveTo>
                  <a:lnTo>
                    <a:pt x="184287" y="0"/>
                  </a:lnTo>
                  <a:lnTo>
                    <a:pt x="135297" y="6582"/>
                  </a:lnTo>
                  <a:lnTo>
                    <a:pt x="91275" y="25158"/>
                  </a:lnTo>
                  <a:lnTo>
                    <a:pt x="53977" y="53973"/>
                  </a:lnTo>
                  <a:lnTo>
                    <a:pt x="25161" y="91270"/>
                  </a:lnTo>
                  <a:lnTo>
                    <a:pt x="6583" y="135293"/>
                  </a:lnTo>
                  <a:lnTo>
                    <a:pt x="0" y="184287"/>
                  </a:lnTo>
                  <a:lnTo>
                    <a:pt x="0" y="1519136"/>
                  </a:lnTo>
                  <a:lnTo>
                    <a:pt x="6583" y="1568127"/>
                  </a:lnTo>
                  <a:lnTo>
                    <a:pt x="25161" y="1612149"/>
                  </a:lnTo>
                  <a:lnTo>
                    <a:pt x="53977" y="1649447"/>
                  </a:lnTo>
                  <a:lnTo>
                    <a:pt x="91275" y="1678263"/>
                  </a:lnTo>
                  <a:lnTo>
                    <a:pt x="135297" y="1696841"/>
                  </a:lnTo>
                  <a:lnTo>
                    <a:pt x="184287" y="1703424"/>
                  </a:lnTo>
                  <a:lnTo>
                    <a:pt x="1519241" y="1703424"/>
                  </a:lnTo>
                  <a:lnTo>
                    <a:pt x="1568231" y="1696841"/>
                  </a:lnTo>
                  <a:lnTo>
                    <a:pt x="1612254" y="1678263"/>
                  </a:lnTo>
                  <a:lnTo>
                    <a:pt x="1649551" y="1649447"/>
                  </a:lnTo>
                  <a:lnTo>
                    <a:pt x="1678368" y="1612149"/>
                  </a:lnTo>
                  <a:lnTo>
                    <a:pt x="1696946" y="1568127"/>
                  </a:lnTo>
                  <a:lnTo>
                    <a:pt x="1703529" y="1519136"/>
                  </a:lnTo>
                  <a:lnTo>
                    <a:pt x="1703529" y="184287"/>
                  </a:lnTo>
                  <a:lnTo>
                    <a:pt x="1696946" y="135293"/>
                  </a:lnTo>
                  <a:lnTo>
                    <a:pt x="1678368" y="91270"/>
                  </a:lnTo>
                  <a:lnTo>
                    <a:pt x="1649551" y="53973"/>
                  </a:lnTo>
                  <a:lnTo>
                    <a:pt x="1612254" y="25158"/>
                  </a:lnTo>
                  <a:lnTo>
                    <a:pt x="1568231" y="6582"/>
                  </a:lnTo>
                  <a:lnTo>
                    <a:pt x="1519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98709" y="6366298"/>
              <a:ext cx="1492317" cy="9319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28323" y="4670014"/>
              <a:ext cx="1978997" cy="19789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67680" y="4785194"/>
              <a:ext cx="1703518" cy="170342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954353" y="5275127"/>
            <a:ext cx="3363154" cy="840402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362345">
              <a:spcBef>
                <a:spcPts val="79"/>
              </a:spcBef>
            </a:pPr>
            <a:r>
              <a:rPr sz="1880" b="1" spc="-61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판매경로2)</a:t>
            </a:r>
            <a:r>
              <a:rPr sz="1880" b="1" spc="-55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880" b="1" spc="-45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오픈마켓</a:t>
            </a:r>
            <a:r>
              <a:rPr sz="1880" b="1" spc="-52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880" b="1" spc="-15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직거래</a:t>
            </a:r>
            <a:endParaRPr sz="1880">
              <a:latin typeface="나눔스퀘어OTF Bold"/>
              <a:cs typeface="나눔스퀘어OTF Bold"/>
            </a:endParaRPr>
          </a:p>
          <a:p>
            <a:pPr marL="7701" marR="3081" indent="301120">
              <a:lnSpc>
                <a:spcPct val="119800"/>
              </a:lnSpc>
              <a:spcBef>
                <a:spcPts val="861"/>
              </a:spcBef>
            </a:pPr>
            <a:r>
              <a:rPr sz="1182" dirty="0">
                <a:solidFill>
                  <a:srgbClr val="6D6D6D"/>
                </a:solidFill>
                <a:latin typeface="AppleSDGothicNeoL00"/>
                <a:cs typeface="AppleSDGothicNeoL00"/>
              </a:rPr>
              <a:t>소비자</a:t>
            </a:r>
            <a:r>
              <a:rPr sz="1182" spc="30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182" dirty="0">
                <a:solidFill>
                  <a:srgbClr val="6D6D6D"/>
                </a:solidFill>
                <a:latin typeface="AppleSDGothicNeoL00"/>
                <a:cs typeface="AppleSDGothicNeoL00"/>
              </a:rPr>
              <a:t>노출을</a:t>
            </a:r>
            <a:r>
              <a:rPr sz="1182" spc="33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182" dirty="0">
                <a:solidFill>
                  <a:srgbClr val="6D6D6D"/>
                </a:solidFill>
                <a:latin typeface="AppleSDGothicNeoL00"/>
                <a:cs typeface="AppleSDGothicNeoL00"/>
              </a:rPr>
              <a:t>위해선</a:t>
            </a:r>
            <a:r>
              <a:rPr sz="1182" spc="30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182" dirty="0">
                <a:solidFill>
                  <a:srgbClr val="6D6D6D"/>
                </a:solidFill>
                <a:latin typeface="AppleSDGothicNeoL00"/>
                <a:cs typeface="AppleSDGothicNeoL00"/>
              </a:rPr>
              <a:t>별도의</a:t>
            </a:r>
            <a:r>
              <a:rPr sz="1182" spc="33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182" dirty="0">
                <a:solidFill>
                  <a:srgbClr val="6D6D6D"/>
                </a:solidFill>
                <a:latin typeface="AppleSDGothicNeoL00"/>
                <a:cs typeface="AppleSDGothicNeoL00"/>
              </a:rPr>
              <a:t>브랜딩</a:t>
            </a:r>
            <a:r>
              <a:rPr sz="1182" spc="30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182" dirty="0">
                <a:solidFill>
                  <a:srgbClr val="6D6D6D"/>
                </a:solidFill>
                <a:latin typeface="AppleSDGothicNeoL00"/>
                <a:cs typeface="AppleSDGothicNeoL00"/>
              </a:rPr>
              <a:t>작업</a:t>
            </a:r>
            <a:r>
              <a:rPr sz="1182" spc="33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182" spc="-15" dirty="0">
                <a:solidFill>
                  <a:srgbClr val="6D6D6D"/>
                </a:solidFill>
                <a:latin typeface="AppleSDGothicNeoL00"/>
                <a:cs typeface="AppleSDGothicNeoL00"/>
              </a:rPr>
              <a:t>필요</a:t>
            </a:r>
            <a:r>
              <a:rPr sz="1182" spc="303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182" dirty="0">
                <a:solidFill>
                  <a:srgbClr val="6D6D6D"/>
                </a:solidFill>
                <a:latin typeface="AppleSDGothicNeoL00"/>
                <a:cs typeface="AppleSDGothicNeoL00"/>
              </a:rPr>
              <a:t>품목</a:t>
            </a:r>
            <a:r>
              <a:rPr sz="1182" spc="15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182" dirty="0">
                <a:solidFill>
                  <a:srgbClr val="6D6D6D"/>
                </a:solidFill>
                <a:latin typeface="AppleSDGothicNeoL00"/>
                <a:cs typeface="AppleSDGothicNeoL00"/>
              </a:rPr>
              <a:t>별</a:t>
            </a:r>
            <a:r>
              <a:rPr sz="1182" spc="18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182" dirty="0">
                <a:solidFill>
                  <a:srgbClr val="6D6D6D"/>
                </a:solidFill>
                <a:latin typeface="AppleSDGothicNeoL00"/>
                <a:cs typeface="AppleSDGothicNeoL00"/>
              </a:rPr>
              <a:t>1,000개</a:t>
            </a:r>
            <a:r>
              <a:rPr sz="1182" spc="18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182" dirty="0">
                <a:solidFill>
                  <a:srgbClr val="6D6D6D"/>
                </a:solidFill>
                <a:latin typeface="AppleSDGothicNeoL00"/>
                <a:cs typeface="AppleSDGothicNeoL00"/>
              </a:rPr>
              <a:t>이상의</a:t>
            </a:r>
            <a:r>
              <a:rPr sz="1182" spc="18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182" dirty="0">
                <a:solidFill>
                  <a:srgbClr val="6D6D6D"/>
                </a:solidFill>
                <a:latin typeface="AppleSDGothicNeoL00"/>
                <a:cs typeface="AppleSDGothicNeoL00"/>
              </a:rPr>
              <a:t>제품</a:t>
            </a:r>
            <a:r>
              <a:rPr sz="1182" spc="18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182" dirty="0">
                <a:solidFill>
                  <a:srgbClr val="6D6D6D"/>
                </a:solidFill>
                <a:latin typeface="AppleSDGothicNeoL00"/>
                <a:cs typeface="AppleSDGothicNeoL00"/>
              </a:rPr>
              <a:t>존재</a:t>
            </a:r>
            <a:r>
              <a:rPr sz="1182" spc="18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182" dirty="0">
                <a:solidFill>
                  <a:srgbClr val="6D6D6D"/>
                </a:solidFill>
                <a:latin typeface="AppleSDGothicNeoL00"/>
                <a:cs typeface="AppleSDGothicNeoL00"/>
              </a:rPr>
              <a:t>-&gt;</a:t>
            </a:r>
            <a:r>
              <a:rPr sz="1182" spc="18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182" b="1" spc="-106" dirty="0">
                <a:solidFill>
                  <a:srgbClr val="343434"/>
                </a:solidFill>
                <a:latin typeface="에스코어 드림 7 ExtraBold"/>
                <a:cs typeface="에스코어 드림 7 ExtraBold"/>
              </a:rPr>
              <a:t>노출되기</a:t>
            </a:r>
            <a:r>
              <a:rPr sz="1182" b="1" spc="-18" dirty="0">
                <a:solidFill>
                  <a:srgbClr val="343434"/>
                </a:solidFill>
                <a:latin typeface="에스코어 드림 7 ExtraBold"/>
                <a:cs typeface="에스코어 드림 7 ExtraBold"/>
              </a:rPr>
              <a:t> </a:t>
            </a:r>
            <a:r>
              <a:rPr sz="1182" b="1" spc="-79" dirty="0">
                <a:solidFill>
                  <a:srgbClr val="343434"/>
                </a:solidFill>
                <a:latin typeface="에스코어 드림 7 ExtraBold"/>
                <a:cs typeface="에스코어 드림 7 ExtraBold"/>
              </a:rPr>
              <a:t>까다로움</a:t>
            </a:r>
            <a:endParaRPr sz="1182">
              <a:latin typeface="에스코어 드림 7 ExtraBold"/>
              <a:cs typeface="에스코어 드림 7 ExtraBold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94144" y="2514423"/>
            <a:ext cx="4724357" cy="2539886"/>
            <a:chOff x="1968526" y="4146470"/>
            <a:chExt cx="7790815" cy="4188460"/>
          </a:xfrm>
        </p:grpSpPr>
        <p:sp>
          <p:nvSpPr>
            <p:cNvPr id="16" name="object 16"/>
            <p:cNvSpPr/>
            <p:nvPr/>
          </p:nvSpPr>
          <p:spPr>
            <a:xfrm>
              <a:off x="1968526" y="4146470"/>
              <a:ext cx="7790815" cy="4188460"/>
            </a:xfrm>
            <a:custGeom>
              <a:avLst/>
              <a:gdLst/>
              <a:ahLst/>
              <a:cxnLst/>
              <a:rect l="l" t="t" r="r" b="b"/>
              <a:pathLst>
                <a:path w="7790815" h="4188459">
                  <a:moveTo>
                    <a:pt x="7622804" y="0"/>
                  </a:moveTo>
                  <a:lnTo>
                    <a:pt x="167534" y="0"/>
                  </a:lnTo>
                  <a:lnTo>
                    <a:pt x="122995" y="5984"/>
                  </a:lnTo>
                  <a:lnTo>
                    <a:pt x="82974" y="22872"/>
                  </a:lnTo>
                  <a:lnTo>
                    <a:pt x="49067" y="49067"/>
                  </a:lnTo>
                  <a:lnTo>
                    <a:pt x="22872" y="82974"/>
                  </a:lnTo>
                  <a:lnTo>
                    <a:pt x="5984" y="122995"/>
                  </a:lnTo>
                  <a:lnTo>
                    <a:pt x="0" y="167534"/>
                  </a:lnTo>
                  <a:lnTo>
                    <a:pt x="0" y="4020819"/>
                  </a:lnTo>
                  <a:lnTo>
                    <a:pt x="5984" y="4065358"/>
                  </a:lnTo>
                  <a:lnTo>
                    <a:pt x="22872" y="4105379"/>
                  </a:lnTo>
                  <a:lnTo>
                    <a:pt x="49067" y="4139286"/>
                  </a:lnTo>
                  <a:lnTo>
                    <a:pt x="82974" y="4165481"/>
                  </a:lnTo>
                  <a:lnTo>
                    <a:pt x="122995" y="4182369"/>
                  </a:lnTo>
                  <a:lnTo>
                    <a:pt x="167534" y="4188354"/>
                  </a:lnTo>
                  <a:lnTo>
                    <a:pt x="7622804" y="4188354"/>
                  </a:lnTo>
                  <a:lnTo>
                    <a:pt x="7667343" y="4182369"/>
                  </a:lnTo>
                  <a:lnTo>
                    <a:pt x="7707364" y="4165481"/>
                  </a:lnTo>
                  <a:lnTo>
                    <a:pt x="7741270" y="4139286"/>
                  </a:lnTo>
                  <a:lnTo>
                    <a:pt x="7767466" y="4105379"/>
                  </a:lnTo>
                  <a:lnTo>
                    <a:pt x="7784354" y="4065358"/>
                  </a:lnTo>
                  <a:lnTo>
                    <a:pt x="7790338" y="4020819"/>
                  </a:lnTo>
                  <a:lnTo>
                    <a:pt x="7790338" y="167534"/>
                  </a:lnTo>
                  <a:lnTo>
                    <a:pt x="7784354" y="122995"/>
                  </a:lnTo>
                  <a:lnTo>
                    <a:pt x="7767466" y="82974"/>
                  </a:lnTo>
                  <a:lnTo>
                    <a:pt x="7741270" y="49067"/>
                  </a:lnTo>
                  <a:lnTo>
                    <a:pt x="7707364" y="22872"/>
                  </a:lnTo>
                  <a:lnTo>
                    <a:pt x="7667343" y="5984"/>
                  </a:lnTo>
                  <a:lnTo>
                    <a:pt x="762280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3392566" y="4858490"/>
              <a:ext cx="5340350" cy="2911475"/>
            </a:xfrm>
            <a:custGeom>
              <a:avLst/>
              <a:gdLst/>
              <a:ahLst/>
              <a:cxnLst/>
              <a:rect l="l" t="t" r="r" b="b"/>
              <a:pathLst>
                <a:path w="5340350" h="2911475">
                  <a:moveTo>
                    <a:pt x="5256384" y="0"/>
                  </a:moveTo>
                  <a:lnTo>
                    <a:pt x="83767" y="0"/>
                  </a:lnTo>
                  <a:lnTo>
                    <a:pt x="51162" y="6583"/>
                  </a:lnTo>
                  <a:lnTo>
                    <a:pt x="24535" y="24535"/>
                  </a:lnTo>
                  <a:lnTo>
                    <a:pt x="6583" y="51162"/>
                  </a:lnTo>
                  <a:lnTo>
                    <a:pt x="0" y="83767"/>
                  </a:lnTo>
                  <a:lnTo>
                    <a:pt x="0" y="2827139"/>
                  </a:lnTo>
                  <a:lnTo>
                    <a:pt x="6583" y="2859743"/>
                  </a:lnTo>
                  <a:lnTo>
                    <a:pt x="24535" y="2886370"/>
                  </a:lnTo>
                  <a:lnTo>
                    <a:pt x="51162" y="2904322"/>
                  </a:lnTo>
                  <a:lnTo>
                    <a:pt x="83767" y="2910906"/>
                  </a:lnTo>
                  <a:lnTo>
                    <a:pt x="5256384" y="2910906"/>
                  </a:lnTo>
                  <a:lnTo>
                    <a:pt x="5288989" y="2904322"/>
                  </a:lnTo>
                  <a:lnTo>
                    <a:pt x="5315615" y="2886370"/>
                  </a:lnTo>
                  <a:lnTo>
                    <a:pt x="5333568" y="2859743"/>
                  </a:lnTo>
                  <a:lnTo>
                    <a:pt x="5340151" y="2827139"/>
                  </a:lnTo>
                  <a:lnTo>
                    <a:pt x="5340151" y="83767"/>
                  </a:lnTo>
                  <a:lnTo>
                    <a:pt x="5333568" y="51162"/>
                  </a:lnTo>
                  <a:lnTo>
                    <a:pt x="5315615" y="24535"/>
                  </a:lnTo>
                  <a:lnTo>
                    <a:pt x="5288989" y="6583"/>
                  </a:lnTo>
                  <a:lnTo>
                    <a:pt x="52563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3392566" y="4909653"/>
              <a:ext cx="5334000" cy="2860040"/>
            </a:xfrm>
            <a:custGeom>
              <a:avLst/>
              <a:gdLst/>
              <a:ahLst/>
              <a:cxnLst/>
              <a:rect l="l" t="t" r="r" b="b"/>
              <a:pathLst>
                <a:path w="5334000" h="2860040">
                  <a:moveTo>
                    <a:pt x="5333568" y="2808581"/>
                  </a:moveTo>
                  <a:lnTo>
                    <a:pt x="5315615" y="2835207"/>
                  </a:lnTo>
                  <a:lnTo>
                    <a:pt x="5288989" y="2853160"/>
                  </a:lnTo>
                  <a:lnTo>
                    <a:pt x="5256384" y="2859743"/>
                  </a:lnTo>
                  <a:lnTo>
                    <a:pt x="83767" y="2859743"/>
                  </a:lnTo>
                  <a:lnTo>
                    <a:pt x="51162" y="2853160"/>
                  </a:lnTo>
                  <a:lnTo>
                    <a:pt x="24535" y="2835207"/>
                  </a:lnTo>
                  <a:lnTo>
                    <a:pt x="6583" y="2808581"/>
                  </a:lnTo>
                  <a:lnTo>
                    <a:pt x="0" y="2775976"/>
                  </a:lnTo>
                  <a:lnTo>
                    <a:pt x="0" y="32604"/>
                  </a:lnTo>
                  <a:lnTo>
                    <a:pt x="6583" y="0"/>
                  </a:lnTo>
                </a:path>
              </a:pathLst>
            </a:custGeom>
            <a:ln w="20941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3392566" y="5743280"/>
              <a:ext cx="5340350" cy="0"/>
            </a:xfrm>
            <a:custGeom>
              <a:avLst/>
              <a:gdLst/>
              <a:ahLst/>
              <a:cxnLst/>
              <a:rect l="l" t="t" r="r" b="b"/>
              <a:pathLst>
                <a:path w="5340350">
                  <a:moveTo>
                    <a:pt x="0" y="0"/>
                  </a:moveTo>
                  <a:lnTo>
                    <a:pt x="5340151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3392566" y="7020728"/>
              <a:ext cx="5340350" cy="0"/>
            </a:xfrm>
            <a:custGeom>
              <a:avLst/>
              <a:gdLst/>
              <a:ahLst/>
              <a:cxnLst/>
              <a:rect l="l" t="t" r="r" b="b"/>
              <a:pathLst>
                <a:path w="5340350">
                  <a:moveTo>
                    <a:pt x="0" y="0"/>
                  </a:moveTo>
                  <a:lnTo>
                    <a:pt x="5340151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3392566" y="5104556"/>
              <a:ext cx="5340350" cy="0"/>
            </a:xfrm>
            <a:custGeom>
              <a:avLst/>
              <a:gdLst/>
              <a:ahLst/>
              <a:cxnLst/>
              <a:rect l="l" t="t" r="r" b="b"/>
              <a:pathLst>
                <a:path w="5340350">
                  <a:moveTo>
                    <a:pt x="0" y="0"/>
                  </a:moveTo>
                  <a:lnTo>
                    <a:pt x="5340151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3392566" y="6382004"/>
              <a:ext cx="5340350" cy="0"/>
            </a:xfrm>
            <a:custGeom>
              <a:avLst/>
              <a:gdLst/>
              <a:ahLst/>
              <a:cxnLst/>
              <a:rect l="l" t="t" r="r" b="b"/>
              <a:pathLst>
                <a:path w="5340350">
                  <a:moveTo>
                    <a:pt x="0" y="0"/>
                  </a:moveTo>
                  <a:lnTo>
                    <a:pt x="5340151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4041761" y="7371503"/>
              <a:ext cx="251460" cy="387985"/>
            </a:xfrm>
            <a:custGeom>
              <a:avLst/>
              <a:gdLst/>
              <a:ahLst/>
              <a:cxnLst/>
              <a:rect l="l" t="t" r="r" b="b"/>
              <a:pathLst>
                <a:path w="251460" h="387984">
                  <a:moveTo>
                    <a:pt x="125650" y="0"/>
                  </a:moveTo>
                  <a:lnTo>
                    <a:pt x="76743" y="9874"/>
                  </a:lnTo>
                  <a:lnTo>
                    <a:pt x="36803" y="36803"/>
                  </a:lnTo>
                  <a:lnTo>
                    <a:pt x="9874" y="76743"/>
                  </a:lnTo>
                  <a:lnTo>
                    <a:pt x="0" y="125650"/>
                  </a:lnTo>
                  <a:lnTo>
                    <a:pt x="0" y="387422"/>
                  </a:lnTo>
                  <a:lnTo>
                    <a:pt x="251301" y="387422"/>
                  </a:lnTo>
                  <a:lnTo>
                    <a:pt x="251301" y="125650"/>
                  </a:lnTo>
                  <a:lnTo>
                    <a:pt x="241426" y="76743"/>
                  </a:lnTo>
                  <a:lnTo>
                    <a:pt x="214497" y="36803"/>
                  </a:lnTo>
                  <a:lnTo>
                    <a:pt x="174557" y="9874"/>
                  </a:lnTo>
                  <a:lnTo>
                    <a:pt x="125650" y="0"/>
                  </a:lnTo>
                  <a:close/>
                </a:path>
              </a:pathLst>
            </a:custGeom>
            <a:solidFill>
              <a:srgbClr val="B8BDC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4334946" y="7088789"/>
              <a:ext cx="251460" cy="670560"/>
            </a:xfrm>
            <a:custGeom>
              <a:avLst/>
              <a:gdLst/>
              <a:ahLst/>
              <a:cxnLst/>
              <a:rect l="l" t="t" r="r" b="b"/>
              <a:pathLst>
                <a:path w="251460" h="670559">
                  <a:moveTo>
                    <a:pt x="125650" y="0"/>
                  </a:moveTo>
                  <a:lnTo>
                    <a:pt x="76743" y="9874"/>
                  </a:lnTo>
                  <a:lnTo>
                    <a:pt x="36803" y="36803"/>
                  </a:lnTo>
                  <a:lnTo>
                    <a:pt x="9874" y="76743"/>
                  </a:lnTo>
                  <a:lnTo>
                    <a:pt x="0" y="125650"/>
                  </a:lnTo>
                  <a:lnTo>
                    <a:pt x="0" y="670136"/>
                  </a:lnTo>
                  <a:lnTo>
                    <a:pt x="251301" y="670136"/>
                  </a:lnTo>
                  <a:lnTo>
                    <a:pt x="251301" y="125650"/>
                  </a:lnTo>
                  <a:lnTo>
                    <a:pt x="241426" y="76743"/>
                  </a:lnTo>
                  <a:lnTo>
                    <a:pt x="214497" y="36803"/>
                  </a:lnTo>
                  <a:lnTo>
                    <a:pt x="174557" y="9874"/>
                  </a:lnTo>
                  <a:lnTo>
                    <a:pt x="125650" y="0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574646" y="4113159"/>
            <a:ext cx="268004" cy="16140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001" b="1" spc="-36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38%</a:t>
            </a:r>
            <a:endParaRPr sz="1001">
              <a:latin typeface="나눔스퀘어OTF Bold"/>
              <a:cs typeface="나눔스퀘어OTF Bold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149806" y="3924024"/>
            <a:ext cx="330385" cy="781296"/>
            <a:chOff x="5193558" y="6471006"/>
            <a:chExt cx="544830" cy="1288415"/>
          </a:xfrm>
        </p:grpSpPr>
        <p:sp>
          <p:nvSpPr>
            <p:cNvPr id="27" name="object 27"/>
            <p:cNvSpPr/>
            <p:nvPr/>
          </p:nvSpPr>
          <p:spPr>
            <a:xfrm>
              <a:off x="5193558" y="7109730"/>
              <a:ext cx="251460" cy="649605"/>
            </a:xfrm>
            <a:custGeom>
              <a:avLst/>
              <a:gdLst/>
              <a:ahLst/>
              <a:cxnLst/>
              <a:rect l="l" t="t" r="r" b="b"/>
              <a:pathLst>
                <a:path w="251460" h="649604">
                  <a:moveTo>
                    <a:pt x="125650" y="0"/>
                  </a:moveTo>
                  <a:lnTo>
                    <a:pt x="76743" y="9874"/>
                  </a:lnTo>
                  <a:lnTo>
                    <a:pt x="36803" y="36803"/>
                  </a:lnTo>
                  <a:lnTo>
                    <a:pt x="9874" y="76743"/>
                  </a:lnTo>
                  <a:lnTo>
                    <a:pt x="0" y="125650"/>
                  </a:lnTo>
                  <a:lnTo>
                    <a:pt x="0" y="649194"/>
                  </a:lnTo>
                  <a:lnTo>
                    <a:pt x="251301" y="649194"/>
                  </a:lnTo>
                  <a:lnTo>
                    <a:pt x="251301" y="125650"/>
                  </a:lnTo>
                  <a:lnTo>
                    <a:pt x="241426" y="76743"/>
                  </a:lnTo>
                  <a:lnTo>
                    <a:pt x="214497" y="36803"/>
                  </a:lnTo>
                  <a:lnTo>
                    <a:pt x="174557" y="9874"/>
                  </a:lnTo>
                  <a:lnTo>
                    <a:pt x="125650" y="0"/>
                  </a:lnTo>
                  <a:close/>
                </a:path>
              </a:pathLst>
            </a:custGeom>
            <a:solidFill>
              <a:srgbClr val="B8BDC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5486743" y="6471006"/>
              <a:ext cx="251460" cy="1288415"/>
            </a:xfrm>
            <a:custGeom>
              <a:avLst/>
              <a:gdLst/>
              <a:ahLst/>
              <a:cxnLst/>
              <a:rect l="l" t="t" r="r" b="b"/>
              <a:pathLst>
                <a:path w="251460" h="1288415">
                  <a:moveTo>
                    <a:pt x="125650" y="0"/>
                  </a:moveTo>
                  <a:lnTo>
                    <a:pt x="76743" y="9874"/>
                  </a:lnTo>
                  <a:lnTo>
                    <a:pt x="36803" y="36803"/>
                  </a:lnTo>
                  <a:lnTo>
                    <a:pt x="9874" y="76743"/>
                  </a:lnTo>
                  <a:lnTo>
                    <a:pt x="0" y="125650"/>
                  </a:lnTo>
                  <a:lnTo>
                    <a:pt x="0" y="1287918"/>
                  </a:lnTo>
                  <a:lnTo>
                    <a:pt x="251301" y="1287918"/>
                  </a:lnTo>
                  <a:lnTo>
                    <a:pt x="251301" y="125650"/>
                  </a:lnTo>
                  <a:lnTo>
                    <a:pt x="241426" y="76743"/>
                  </a:lnTo>
                  <a:lnTo>
                    <a:pt x="214497" y="36803"/>
                  </a:lnTo>
                  <a:lnTo>
                    <a:pt x="174557" y="9874"/>
                  </a:lnTo>
                  <a:lnTo>
                    <a:pt x="125650" y="0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265223" y="3738536"/>
            <a:ext cx="283793" cy="16140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001" b="1" spc="-15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40%</a:t>
            </a:r>
            <a:endParaRPr sz="1001">
              <a:latin typeface="나눔스퀘어OTF Bold"/>
              <a:cs typeface="나눔스퀘어OTF Bold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854607" y="3562100"/>
            <a:ext cx="330385" cy="1143256"/>
            <a:chOff x="6355827" y="5874166"/>
            <a:chExt cx="544830" cy="1885314"/>
          </a:xfrm>
        </p:grpSpPr>
        <p:sp>
          <p:nvSpPr>
            <p:cNvPr id="31" name="object 31"/>
            <p:cNvSpPr/>
            <p:nvPr/>
          </p:nvSpPr>
          <p:spPr>
            <a:xfrm>
              <a:off x="6355827" y="6753721"/>
              <a:ext cx="251460" cy="1005205"/>
            </a:xfrm>
            <a:custGeom>
              <a:avLst/>
              <a:gdLst/>
              <a:ahLst/>
              <a:cxnLst/>
              <a:rect l="l" t="t" r="r" b="b"/>
              <a:pathLst>
                <a:path w="251459" h="1005204">
                  <a:moveTo>
                    <a:pt x="125650" y="0"/>
                  </a:moveTo>
                  <a:lnTo>
                    <a:pt x="76743" y="9874"/>
                  </a:lnTo>
                  <a:lnTo>
                    <a:pt x="36803" y="36803"/>
                  </a:lnTo>
                  <a:lnTo>
                    <a:pt x="9874" y="76743"/>
                  </a:lnTo>
                  <a:lnTo>
                    <a:pt x="0" y="125650"/>
                  </a:lnTo>
                  <a:lnTo>
                    <a:pt x="0" y="1005204"/>
                  </a:lnTo>
                  <a:lnTo>
                    <a:pt x="251301" y="1005204"/>
                  </a:lnTo>
                  <a:lnTo>
                    <a:pt x="251301" y="125650"/>
                  </a:lnTo>
                  <a:lnTo>
                    <a:pt x="241426" y="76743"/>
                  </a:lnTo>
                  <a:lnTo>
                    <a:pt x="214497" y="36803"/>
                  </a:lnTo>
                  <a:lnTo>
                    <a:pt x="174557" y="9874"/>
                  </a:lnTo>
                  <a:lnTo>
                    <a:pt x="125650" y="0"/>
                  </a:lnTo>
                  <a:close/>
                </a:path>
              </a:pathLst>
            </a:custGeom>
            <a:solidFill>
              <a:srgbClr val="B8BDC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6649012" y="5874166"/>
              <a:ext cx="251460" cy="1885314"/>
            </a:xfrm>
            <a:custGeom>
              <a:avLst/>
              <a:gdLst/>
              <a:ahLst/>
              <a:cxnLst/>
              <a:rect l="l" t="t" r="r" b="b"/>
              <a:pathLst>
                <a:path w="251459" h="1885315">
                  <a:moveTo>
                    <a:pt x="125650" y="0"/>
                  </a:moveTo>
                  <a:lnTo>
                    <a:pt x="76743" y="9874"/>
                  </a:lnTo>
                  <a:lnTo>
                    <a:pt x="36803" y="36803"/>
                  </a:lnTo>
                  <a:lnTo>
                    <a:pt x="9874" y="76743"/>
                  </a:lnTo>
                  <a:lnTo>
                    <a:pt x="0" y="125650"/>
                  </a:lnTo>
                  <a:lnTo>
                    <a:pt x="0" y="1884759"/>
                  </a:lnTo>
                  <a:lnTo>
                    <a:pt x="251301" y="1884759"/>
                  </a:lnTo>
                  <a:lnTo>
                    <a:pt x="251301" y="125650"/>
                  </a:lnTo>
                  <a:lnTo>
                    <a:pt x="241426" y="76743"/>
                  </a:lnTo>
                  <a:lnTo>
                    <a:pt x="214497" y="36803"/>
                  </a:lnTo>
                  <a:lnTo>
                    <a:pt x="174557" y="9874"/>
                  </a:lnTo>
                  <a:lnTo>
                    <a:pt x="125650" y="0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972944" y="3376611"/>
            <a:ext cx="271471" cy="16140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001" b="1" spc="-27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46%</a:t>
            </a:r>
            <a:endParaRPr sz="1001">
              <a:latin typeface="나눔스퀘어OTF Bold"/>
              <a:cs typeface="나눔스퀘어OTF Bold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559408" y="3181126"/>
            <a:ext cx="330385" cy="1524086"/>
            <a:chOff x="7518096" y="5245913"/>
            <a:chExt cx="544830" cy="2513330"/>
          </a:xfrm>
        </p:grpSpPr>
        <p:sp>
          <p:nvSpPr>
            <p:cNvPr id="35" name="object 35"/>
            <p:cNvSpPr/>
            <p:nvPr/>
          </p:nvSpPr>
          <p:spPr>
            <a:xfrm>
              <a:off x="7518096" y="6251118"/>
              <a:ext cx="251460" cy="1508125"/>
            </a:xfrm>
            <a:custGeom>
              <a:avLst/>
              <a:gdLst/>
              <a:ahLst/>
              <a:cxnLst/>
              <a:rect l="l" t="t" r="r" b="b"/>
              <a:pathLst>
                <a:path w="251459" h="1508125">
                  <a:moveTo>
                    <a:pt x="125650" y="0"/>
                  </a:moveTo>
                  <a:lnTo>
                    <a:pt x="76743" y="9874"/>
                  </a:lnTo>
                  <a:lnTo>
                    <a:pt x="36803" y="36803"/>
                  </a:lnTo>
                  <a:lnTo>
                    <a:pt x="9874" y="76743"/>
                  </a:lnTo>
                  <a:lnTo>
                    <a:pt x="0" y="125650"/>
                  </a:lnTo>
                  <a:lnTo>
                    <a:pt x="0" y="1507807"/>
                  </a:lnTo>
                  <a:lnTo>
                    <a:pt x="251301" y="1507807"/>
                  </a:lnTo>
                  <a:lnTo>
                    <a:pt x="251301" y="125650"/>
                  </a:lnTo>
                  <a:lnTo>
                    <a:pt x="241426" y="76743"/>
                  </a:lnTo>
                  <a:lnTo>
                    <a:pt x="214497" y="36803"/>
                  </a:lnTo>
                  <a:lnTo>
                    <a:pt x="174557" y="9874"/>
                  </a:lnTo>
                  <a:lnTo>
                    <a:pt x="125650" y="0"/>
                  </a:lnTo>
                  <a:close/>
                </a:path>
              </a:pathLst>
            </a:custGeom>
            <a:solidFill>
              <a:srgbClr val="B8BDC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6" name="object 36"/>
            <p:cNvSpPr/>
            <p:nvPr/>
          </p:nvSpPr>
          <p:spPr>
            <a:xfrm>
              <a:off x="7811280" y="5245913"/>
              <a:ext cx="251460" cy="2513330"/>
            </a:xfrm>
            <a:custGeom>
              <a:avLst/>
              <a:gdLst/>
              <a:ahLst/>
              <a:cxnLst/>
              <a:rect l="l" t="t" r="r" b="b"/>
              <a:pathLst>
                <a:path w="251459" h="2513329">
                  <a:moveTo>
                    <a:pt x="125650" y="0"/>
                  </a:moveTo>
                  <a:lnTo>
                    <a:pt x="76743" y="9874"/>
                  </a:lnTo>
                  <a:lnTo>
                    <a:pt x="36803" y="36803"/>
                  </a:lnTo>
                  <a:lnTo>
                    <a:pt x="9874" y="76743"/>
                  </a:lnTo>
                  <a:lnTo>
                    <a:pt x="0" y="125650"/>
                  </a:lnTo>
                  <a:lnTo>
                    <a:pt x="0" y="2513012"/>
                  </a:lnTo>
                  <a:lnTo>
                    <a:pt x="251301" y="2513012"/>
                  </a:lnTo>
                  <a:lnTo>
                    <a:pt x="251301" y="125650"/>
                  </a:lnTo>
                  <a:lnTo>
                    <a:pt x="241426" y="76743"/>
                  </a:lnTo>
                  <a:lnTo>
                    <a:pt x="214497" y="36803"/>
                  </a:lnTo>
                  <a:lnTo>
                    <a:pt x="174557" y="9874"/>
                  </a:lnTo>
                  <a:lnTo>
                    <a:pt x="125650" y="0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682951" y="2995638"/>
            <a:ext cx="261074" cy="16140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001" b="1" spc="-73" dirty="0">
                <a:solidFill>
                  <a:srgbClr val="444444"/>
                </a:solidFill>
                <a:latin typeface="에스코어 드림 7 ExtraBold"/>
                <a:cs typeface="에스코어 드림 7 ExtraBold"/>
              </a:rPr>
              <a:t>53%</a:t>
            </a:r>
            <a:endParaRPr sz="1001">
              <a:latin typeface="에스코어 드림 7 ExtraBold"/>
              <a:cs typeface="에스코어 드림 7 Extra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45420" y="4767163"/>
            <a:ext cx="342322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dirty="0">
                <a:solidFill>
                  <a:srgbClr val="444444"/>
                </a:solidFill>
                <a:latin typeface="AppleSDGothicNeoM00"/>
                <a:cs typeface="AppleSDGothicNeoM00"/>
              </a:rPr>
              <a:t>하</a:t>
            </a:r>
            <a:r>
              <a:rPr sz="879" spc="18" dirty="0">
                <a:solidFill>
                  <a:srgbClr val="444444"/>
                </a:solidFill>
                <a:latin typeface="AppleSDGothicNeoM00"/>
                <a:cs typeface="AppleSDGothicNeoM00"/>
              </a:rPr>
              <a:t> </a:t>
            </a:r>
            <a:r>
              <a:rPr sz="879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등급</a:t>
            </a:r>
            <a:endParaRPr sz="879">
              <a:latin typeface="AppleSDGothicNeoM00"/>
              <a:cs typeface="AppleSDGothicNeoM00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94484" y="4767163"/>
            <a:ext cx="441284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dirty="0">
                <a:solidFill>
                  <a:srgbClr val="444444"/>
                </a:solidFill>
                <a:latin typeface="AppleSDGothicNeoM00"/>
                <a:cs typeface="AppleSDGothicNeoM00"/>
              </a:rPr>
              <a:t>보통</a:t>
            </a:r>
            <a:r>
              <a:rPr sz="879" spc="33" dirty="0">
                <a:solidFill>
                  <a:srgbClr val="444444"/>
                </a:solidFill>
                <a:latin typeface="AppleSDGothicNeoM00"/>
                <a:cs typeface="AppleSDGothicNeoM00"/>
              </a:rPr>
              <a:t> </a:t>
            </a:r>
            <a:r>
              <a:rPr sz="879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등급</a:t>
            </a:r>
            <a:endParaRPr sz="879">
              <a:latin typeface="AppleSDGothicNeoM00"/>
              <a:cs typeface="AppleSDGothicNeoM00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48697" y="4767163"/>
            <a:ext cx="342322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dirty="0">
                <a:solidFill>
                  <a:srgbClr val="444444"/>
                </a:solidFill>
                <a:latin typeface="AppleSDGothicNeoM00"/>
                <a:cs typeface="AppleSDGothicNeoM00"/>
              </a:rPr>
              <a:t>상</a:t>
            </a:r>
            <a:r>
              <a:rPr sz="879" spc="18" dirty="0">
                <a:solidFill>
                  <a:srgbClr val="444444"/>
                </a:solidFill>
                <a:latin typeface="AppleSDGothicNeoM00"/>
                <a:cs typeface="AppleSDGothicNeoM00"/>
              </a:rPr>
              <a:t> </a:t>
            </a:r>
            <a:r>
              <a:rPr sz="879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등급</a:t>
            </a:r>
            <a:endParaRPr sz="879">
              <a:latin typeface="AppleSDGothicNeoM00"/>
              <a:cs typeface="AppleSDGothicNeoM00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553536" y="4767163"/>
            <a:ext cx="342322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dirty="0">
                <a:solidFill>
                  <a:srgbClr val="444444"/>
                </a:solidFill>
                <a:latin typeface="AppleSDGothicNeoM00"/>
                <a:cs typeface="AppleSDGothicNeoM00"/>
              </a:rPr>
              <a:t>특</a:t>
            </a:r>
            <a:r>
              <a:rPr sz="879" spc="18" dirty="0">
                <a:solidFill>
                  <a:srgbClr val="444444"/>
                </a:solidFill>
                <a:latin typeface="AppleSDGothicNeoM00"/>
                <a:cs typeface="AppleSDGothicNeoM00"/>
              </a:rPr>
              <a:t> </a:t>
            </a:r>
            <a:r>
              <a:rPr sz="879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등급</a:t>
            </a:r>
            <a:endParaRPr sz="879">
              <a:latin typeface="AppleSDGothicNeoM00"/>
              <a:cs typeface="AppleSDGothicNeoM00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901504" y="4557666"/>
            <a:ext cx="87795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spc="12" dirty="0">
                <a:solidFill>
                  <a:srgbClr val="444444"/>
                </a:solidFill>
                <a:latin typeface="AppleSDGothicNeoM00"/>
                <a:cs typeface="AppleSDGothicNeoM00"/>
              </a:rPr>
              <a:t>0</a:t>
            </a:r>
            <a:endParaRPr sz="879">
              <a:latin typeface="AppleSDGothicNeoM00"/>
              <a:cs typeface="AppleSDGothicNeoM00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14071" y="3782995"/>
            <a:ext cx="175204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2만</a:t>
            </a:r>
            <a:endParaRPr sz="879">
              <a:latin typeface="AppleSDGothicNeoM00"/>
              <a:cs typeface="AppleSDGothicNeoM00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33043" y="4170331"/>
            <a:ext cx="156336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1만</a:t>
            </a:r>
            <a:endParaRPr sz="879">
              <a:latin typeface="AppleSDGothicNeoM00"/>
              <a:cs typeface="AppleSDGothicNeoM00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813728" y="3395660"/>
            <a:ext cx="17558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3만</a:t>
            </a:r>
            <a:endParaRPr sz="879">
              <a:latin typeface="AppleSDGothicNeoM00"/>
              <a:cs typeface="AppleSDGothicNeoM00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810870" y="3008324"/>
            <a:ext cx="178670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4만</a:t>
            </a:r>
            <a:endParaRPr sz="879">
              <a:latin typeface="AppleSDGothicNeoM00"/>
              <a:cs typeface="AppleSDGothicNeoM00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546599" y="2711259"/>
            <a:ext cx="1251074" cy="127071"/>
            <a:chOff x="4198825" y="4471067"/>
            <a:chExt cx="2063114" cy="209550"/>
          </a:xfrm>
        </p:grpSpPr>
        <p:sp>
          <p:nvSpPr>
            <p:cNvPr id="48" name="object 48"/>
            <p:cNvSpPr/>
            <p:nvPr/>
          </p:nvSpPr>
          <p:spPr>
            <a:xfrm>
              <a:off x="4198825" y="447106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09417" y="0"/>
                  </a:moveTo>
                  <a:lnTo>
                    <a:pt x="0" y="0"/>
                  </a:lnTo>
                  <a:lnTo>
                    <a:pt x="0" y="209417"/>
                  </a:lnTo>
                  <a:lnTo>
                    <a:pt x="209417" y="209417"/>
                  </a:lnTo>
                  <a:lnTo>
                    <a:pt x="209417" y="0"/>
                  </a:lnTo>
                  <a:close/>
                </a:path>
              </a:pathLst>
            </a:custGeom>
            <a:solidFill>
              <a:srgbClr val="B8BDC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9" name="object 49"/>
            <p:cNvSpPr/>
            <p:nvPr/>
          </p:nvSpPr>
          <p:spPr>
            <a:xfrm>
              <a:off x="6052171" y="447106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09417" y="0"/>
                  </a:moveTo>
                  <a:lnTo>
                    <a:pt x="0" y="0"/>
                  </a:lnTo>
                  <a:lnTo>
                    <a:pt x="0" y="209417"/>
                  </a:lnTo>
                  <a:lnTo>
                    <a:pt x="209417" y="209417"/>
                  </a:lnTo>
                  <a:lnTo>
                    <a:pt x="209417" y="0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716685" y="2690859"/>
            <a:ext cx="76781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dirty="0">
                <a:solidFill>
                  <a:srgbClr val="444444"/>
                </a:solidFill>
                <a:latin typeface="AppleSDGothicNeoM00"/>
                <a:cs typeface="AppleSDGothicNeoM00"/>
              </a:rPr>
              <a:t>공판장</a:t>
            </a:r>
            <a:r>
              <a:rPr sz="879" spc="39" dirty="0">
                <a:solidFill>
                  <a:srgbClr val="444444"/>
                </a:solidFill>
                <a:latin typeface="AppleSDGothicNeoM00"/>
                <a:cs typeface="AppleSDGothicNeoM00"/>
              </a:rPr>
              <a:t> </a:t>
            </a:r>
            <a:r>
              <a:rPr sz="879" dirty="0">
                <a:solidFill>
                  <a:srgbClr val="444444"/>
                </a:solidFill>
                <a:latin typeface="AppleSDGothicNeoM00"/>
                <a:cs typeface="AppleSDGothicNeoM00"/>
              </a:rPr>
              <a:t>납품</a:t>
            </a:r>
            <a:r>
              <a:rPr sz="879" spc="42" dirty="0">
                <a:solidFill>
                  <a:srgbClr val="444444"/>
                </a:solidFill>
                <a:latin typeface="AppleSDGothicNeoM00"/>
                <a:cs typeface="AppleSDGothicNeoM00"/>
              </a:rPr>
              <a:t> </a:t>
            </a:r>
            <a:r>
              <a:rPr sz="879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가격</a:t>
            </a:r>
            <a:endParaRPr sz="879">
              <a:latin typeface="AppleSDGothicNeoM00"/>
              <a:cs typeface="AppleSDGothicNeoM00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840557" y="2690859"/>
            <a:ext cx="638822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dirty="0">
                <a:solidFill>
                  <a:srgbClr val="444444"/>
                </a:solidFill>
                <a:latin typeface="AppleSDGothicNeoM00"/>
                <a:cs typeface="AppleSDGothicNeoM00"/>
              </a:rPr>
              <a:t>가락시장</a:t>
            </a:r>
            <a:r>
              <a:rPr sz="879" spc="64" dirty="0">
                <a:solidFill>
                  <a:srgbClr val="444444"/>
                </a:solidFill>
                <a:latin typeface="AppleSDGothicNeoM00"/>
                <a:cs typeface="AppleSDGothicNeoM00"/>
              </a:rPr>
              <a:t> </a:t>
            </a:r>
            <a:r>
              <a:rPr sz="879" spc="-21" dirty="0">
                <a:solidFill>
                  <a:srgbClr val="444444"/>
                </a:solidFill>
                <a:latin typeface="AppleSDGothicNeoM00"/>
                <a:cs typeface="AppleSDGothicNeoM00"/>
              </a:rPr>
              <a:t>시세</a:t>
            </a:r>
            <a:endParaRPr sz="879">
              <a:latin typeface="AppleSDGothicNeoM00"/>
              <a:cs typeface="AppleSDGothicNeoM00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310618" y="5275128"/>
            <a:ext cx="2491368" cy="842774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6161" algn="ctr">
              <a:spcBef>
                <a:spcPts val="79"/>
              </a:spcBef>
            </a:pPr>
            <a:r>
              <a:rPr sz="1880" b="1" spc="-127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판매경로1)</a:t>
            </a:r>
            <a:r>
              <a:rPr sz="1880" b="1" spc="15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880" b="1" spc="-15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공판장</a:t>
            </a:r>
            <a:endParaRPr sz="1880">
              <a:latin typeface="나눔스퀘어OTF Bold"/>
              <a:cs typeface="나눔스퀘어OTF Bold"/>
            </a:endParaRPr>
          </a:p>
          <a:p>
            <a:pPr algn="ctr">
              <a:spcBef>
                <a:spcPts val="1143"/>
              </a:spcBef>
            </a:pPr>
            <a:r>
              <a:rPr sz="1182" dirty="0">
                <a:solidFill>
                  <a:srgbClr val="6D6D6D"/>
                </a:solidFill>
                <a:latin typeface="AppleSDGothicNeoL00"/>
                <a:cs typeface="AppleSDGothicNeoL00"/>
              </a:rPr>
              <a:t>비싸</a:t>
            </a:r>
            <a:r>
              <a:rPr sz="1182" spc="42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182" dirty="0">
                <a:solidFill>
                  <a:srgbClr val="6D6D6D"/>
                </a:solidFill>
                <a:latin typeface="AppleSDGothicNeoL00"/>
                <a:cs typeface="AppleSDGothicNeoL00"/>
              </a:rPr>
              <a:t>봤자</a:t>
            </a:r>
            <a:r>
              <a:rPr sz="1182" spc="45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182" dirty="0">
                <a:solidFill>
                  <a:srgbClr val="6D6D6D"/>
                </a:solidFill>
                <a:latin typeface="AppleSDGothicNeoL00"/>
                <a:cs typeface="AppleSDGothicNeoL00"/>
              </a:rPr>
              <a:t>소비자</a:t>
            </a:r>
            <a:r>
              <a:rPr sz="1182" spc="45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182" dirty="0">
                <a:solidFill>
                  <a:srgbClr val="6D6D6D"/>
                </a:solidFill>
                <a:latin typeface="AppleSDGothicNeoL00"/>
                <a:cs typeface="AppleSDGothicNeoL00"/>
              </a:rPr>
              <a:t>시세의</a:t>
            </a:r>
            <a:r>
              <a:rPr sz="1182" spc="45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182" dirty="0">
                <a:solidFill>
                  <a:srgbClr val="6D6D6D"/>
                </a:solidFill>
                <a:latin typeface="AppleSDGothicNeoL00"/>
                <a:cs typeface="AppleSDGothicNeoL00"/>
              </a:rPr>
              <a:t>50%이하에</a:t>
            </a:r>
            <a:r>
              <a:rPr sz="1182" spc="45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182" spc="-15" dirty="0">
                <a:solidFill>
                  <a:srgbClr val="6D6D6D"/>
                </a:solidFill>
                <a:latin typeface="AppleSDGothicNeoL00"/>
                <a:cs typeface="AppleSDGothicNeoL00"/>
              </a:rPr>
              <a:t>납품</a:t>
            </a:r>
            <a:endParaRPr sz="1182">
              <a:latin typeface="AppleSDGothicNeoL00"/>
              <a:cs typeface="AppleSDGothicNeoL00"/>
            </a:endParaRPr>
          </a:p>
          <a:p>
            <a:pPr algn="ctr">
              <a:spcBef>
                <a:spcPts val="281"/>
              </a:spcBef>
            </a:pPr>
            <a:r>
              <a:rPr sz="1182" dirty="0">
                <a:solidFill>
                  <a:srgbClr val="6D6D6D"/>
                </a:solidFill>
                <a:latin typeface="AppleSDGothicNeoL00"/>
                <a:cs typeface="AppleSDGothicNeoL00"/>
              </a:rPr>
              <a:t>-&gt;</a:t>
            </a:r>
            <a:r>
              <a:rPr sz="1182" spc="30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182" dirty="0">
                <a:solidFill>
                  <a:srgbClr val="6D6D6D"/>
                </a:solidFill>
                <a:latin typeface="AppleSDGothicNeoL00"/>
                <a:cs typeface="AppleSDGothicNeoL00"/>
              </a:rPr>
              <a:t>비효율적인</a:t>
            </a:r>
            <a:r>
              <a:rPr sz="1182" spc="30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182" dirty="0">
                <a:solidFill>
                  <a:srgbClr val="6D6D6D"/>
                </a:solidFill>
                <a:latin typeface="AppleSDGothicNeoL00"/>
                <a:cs typeface="AppleSDGothicNeoL00"/>
              </a:rPr>
              <a:t>판매</a:t>
            </a:r>
            <a:r>
              <a:rPr sz="1182" spc="30" dirty="0">
                <a:solidFill>
                  <a:srgbClr val="6D6D6D"/>
                </a:solidFill>
                <a:latin typeface="AppleSDGothicNeoL00"/>
                <a:cs typeface="AppleSDGothicNeoL00"/>
              </a:rPr>
              <a:t> </a:t>
            </a:r>
            <a:r>
              <a:rPr sz="1182" spc="-15" dirty="0">
                <a:solidFill>
                  <a:srgbClr val="6D6D6D"/>
                </a:solidFill>
                <a:latin typeface="AppleSDGothicNeoL00"/>
                <a:cs typeface="AppleSDGothicNeoL00"/>
              </a:rPr>
              <a:t>구조</a:t>
            </a:r>
            <a:endParaRPr sz="1182">
              <a:latin typeface="AppleSDGothicNeoL00"/>
              <a:cs typeface="AppleSDGothicNeoL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8789" y="481214"/>
            <a:ext cx="1898753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  <a:tabLst>
                <a:tab pos="851762" algn="l"/>
              </a:tabLst>
            </a:pPr>
            <a:r>
              <a:rPr sz="1486" b="1" spc="-6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Problem</a:t>
            </a:r>
            <a:r>
              <a:rPr sz="1486" b="1" dirty="0">
                <a:solidFill>
                  <a:srgbClr val="272727"/>
                </a:solidFill>
                <a:latin typeface="에스코어 드림 7 ExtraBold"/>
                <a:cs typeface="에스코어 드림 7 ExtraBold"/>
              </a:rPr>
              <a:t>	</a:t>
            </a:r>
            <a:r>
              <a:rPr sz="1486" dirty="0">
                <a:solidFill>
                  <a:srgbClr val="272727"/>
                </a:solidFill>
                <a:latin typeface="AppleSDGothicNeoM00"/>
                <a:cs typeface="AppleSDGothicNeoM00"/>
              </a:rPr>
              <a:t>소비자의</a:t>
            </a:r>
            <a:r>
              <a:rPr sz="1486" spc="3" dirty="0">
                <a:solidFill>
                  <a:srgbClr val="272727"/>
                </a:solidFill>
                <a:latin typeface="AppleSDGothicNeoM00"/>
                <a:cs typeface="AppleSDGothicNeoM00"/>
              </a:rPr>
              <a:t> </a:t>
            </a:r>
            <a:r>
              <a:rPr sz="1486" spc="-15" dirty="0">
                <a:solidFill>
                  <a:srgbClr val="272727"/>
                </a:solidFill>
                <a:latin typeface="AppleSDGothicNeoM00"/>
                <a:cs typeface="AppleSDGothicNeoM00"/>
              </a:rPr>
              <a:t>고충</a:t>
            </a:r>
            <a:endParaRPr sz="1486">
              <a:latin typeface="AppleSDGothicNeoM00"/>
              <a:cs typeface="AppleSDGothicNeoM0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402" y="507964"/>
            <a:ext cx="38121" cy="203314"/>
          </a:xfrm>
          <a:custGeom>
            <a:avLst/>
            <a:gdLst/>
            <a:ahLst/>
            <a:cxnLst/>
            <a:rect l="l" t="t" r="r" b="b"/>
            <a:pathLst>
              <a:path w="62865" h="335280">
                <a:moveTo>
                  <a:pt x="62825" y="0"/>
                </a:moveTo>
                <a:lnTo>
                  <a:pt x="0" y="0"/>
                </a:lnTo>
                <a:lnTo>
                  <a:pt x="0" y="335068"/>
                </a:lnTo>
                <a:lnTo>
                  <a:pt x="62825" y="335068"/>
                </a:lnTo>
                <a:lnTo>
                  <a:pt x="62825" y="0"/>
                </a:lnTo>
                <a:close/>
              </a:path>
            </a:pathLst>
          </a:custGeom>
          <a:solidFill>
            <a:srgbClr val="FB615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 txBox="1"/>
          <p:nvPr/>
        </p:nvSpPr>
        <p:spPr>
          <a:xfrm>
            <a:off x="7550227" y="5300526"/>
            <a:ext cx="2177540" cy="29942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880" b="1" spc="-30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선주문</a:t>
            </a:r>
            <a:r>
              <a:rPr sz="1880" b="1" spc="-69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880" b="1" spc="-30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후수확</a:t>
            </a:r>
            <a:r>
              <a:rPr sz="1880" b="1" spc="-67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880" b="1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-</a:t>
            </a:r>
            <a:r>
              <a:rPr sz="1880" b="1" spc="-67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880" b="1" spc="-58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신선함</a:t>
            </a:r>
            <a:endParaRPr sz="1880">
              <a:latin typeface="나눔스퀘어OTF Bold"/>
              <a:cs typeface="나눔스퀘어OTF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35361" y="5300526"/>
            <a:ext cx="641903" cy="29942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880" b="1" spc="-61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저렴함</a:t>
            </a:r>
            <a:endParaRPr sz="1880">
              <a:latin typeface="나눔스퀘어OTF Bold"/>
              <a:cs typeface="나눔스퀘어OTF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94144" y="2514423"/>
            <a:ext cx="4724357" cy="2539886"/>
          </a:xfrm>
          <a:custGeom>
            <a:avLst/>
            <a:gdLst/>
            <a:ahLst/>
            <a:cxnLst/>
            <a:rect l="l" t="t" r="r" b="b"/>
            <a:pathLst>
              <a:path w="7790815" h="4188459">
                <a:moveTo>
                  <a:pt x="7622804" y="0"/>
                </a:moveTo>
                <a:lnTo>
                  <a:pt x="167534" y="0"/>
                </a:lnTo>
                <a:lnTo>
                  <a:pt x="122995" y="5984"/>
                </a:lnTo>
                <a:lnTo>
                  <a:pt x="82974" y="22872"/>
                </a:lnTo>
                <a:lnTo>
                  <a:pt x="49067" y="49067"/>
                </a:lnTo>
                <a:lnTo>
                  <a:pt x="22872" y="82974"/>
                </a:lnTo>
                <a:lnTo>
                  <a:pt x="5984" y="122995"/>
                </a:lnTo>
                <a:lnTo>
                  <a:pt x="0" y="167534"/>
                </a:lnTo>
                <a:lnTo>
                  <a:pt x="0" y="4020819"/>
                </a:lnTo>
                <a:lnTo>
                  <a:pt x="5984" y="4065358"/>
                </a:lnTo>
                <a:lnTo>
                  <a:pt x="22872" y="4105379"/>
                </a:lnTo>
                <a:lnTo>
                  <a:pt x="49067" y="4139286"/>
                </a:lnTo>
                <a:lnTo>
                  <a:pt x="82974" y="4165481"/>
                </a:lnTo>
                <a:lnTo>
                  <a:pt x="122995" y="4182369"/>
                </a:lnTo>
                <a:lnTo>
                  <a:pt x="167534" y="4188354"/>
                </a:lnTo>
                <a:lnTo>
                  <a:pt x="7622804" y="4188354"/>
                </a:lnTo>
                <a:lnTo>
                  <a:pt x="7667343" y="4182369"/>
                </a:lnTo>
                <a:lnTo>
                  <a:pt x="7707364" y="4165481"/>
                </a:lnTo>
                <a:lnTo>
                  <a:pt x="7741270" y="4139286"/>
                </a:lnTo>
                <a:lnTo>
                  <a:pt x="7767466" y="4105379"/>
                </a:lnTo>
                <a:lnTo>
                  <a:pt x="7784354" y="4065358"/>
                </a:lnTo>
                <a:lnTo>
                  <a:pt x="7790338" y="4020819"/>
                </a:lnTo>
                <a:lnTo>
                  <a:pt x="7790338" y="167534"/>
                </a:lnTo>
                <a:lnTo>
                  <a:pt x="7784354" y="122995"/>
                </a:lnTo>
                <a:lnTo>
                  <a:pt x="7767466" y="82974"/>
                </a:lnTo>
                <a:lnTo>
                  <a:pt x="7741270" y="49067"/>
                </a:lnTo>
                <a:lnTo>
                  <a:pt x="7707364" y="22872"/>
                </a:lnTo>
                <a:lnTo>
                  <a:pt x="7667343" y="5984"/>
                </a:lnTo>
                <a:lnTo>
                  <a:pt x="7622804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 txBox="1"/>
          <p:nvPr/>
        </p:nvSpPr>
        <p:spPr>
          <a:xfrm>
            <a:off x="3129304" y="2678160"/>
            <a:ext cx="860234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b="1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수박</a:t>
            </a:r>
            <a:r>
              <a:rPr sz="1182" b="1" spc="-61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182" b="1" spc="-73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6kg</a:t>
            </a:r>
            <a:r>
              <a:rPr sz="1182" b="1" spc="-3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 </a:t>
            </a:r>
            <a:r>
              <a:rPr sz="1182" b="1" spc="-15" dirty="0">
                <a:solidFill>
                  <a:srgbClr val="444444"/>
                </a:solidFill>
                <a:latin typeface="나눔스퀘어OTF Bold"/>
                <a:cs typeface="나눔스퀘어OTF Bold"/>
              </a:rPr>
              <a:t>가격</a:t>
            </a:r>
            <a:endParaRPr sz="1182">
              <a:latin typeface="나눔스퀘어OTF Bold"/>
              <a:cs typeface="나눔스퀘어OTF Bold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16422" y="2939844"/>
            <a:ext cx="3124029" cy="1771682"/>
            <a:chOff x="3654338" y="4848020"/>
            <a:chExt cx="5151755" cy="2921635"/>
          </a:xfrm>
        </p:grpSpPr>
        <p:sp>
          <p:nvSpPr>
            <p:cNvPr id="9" name="object 9"/>
            <p:cNvSpPr/>
            <p:nvPr/>
          </p:nvSpPr>
          <p:spPr>
            <a:xfrm>
              <a:off x="3664809" y="4848020"/>
              <a:ext cx="5130800" cy="2911475"/>
            </a:xfrm>
            <a:custGeom>
              <a:avLst/>
              <a:gdLst/>
              <a:ahLst/>
              <a:cxnLst/>
              <a:rect l="l" t="t" r="r" b="b"/>
              <a:pathLst>
                <a:path w="5130800" h="2911475">
                  <a:moveTo>
                    <a:pt x="5046966" y="0"/>
                  </a:moveTo>
                  <a:lnTo>
                    <a:pt x="83767" y="0"/>
                  </a:lnTo>
                  <a:lnTo>
                    <a:pt x="51162" y="6583"/>
                  </a:lnTo>
                  <a:lnTo>
                    <a:pt x="24535" y="24535"/>
                  </a:lnTo>
                  <a:lnTo>
                    <a:pt x="6583" y="51162"/>
                  </a:lnTo>
                  <a:lnTo>
                    <a:pt x="0" y="83767"/>
                  </a:lnTo>
                  <a:lnTo>
                    <a:pt x="0" y="2827139"/>
                  </a:lnTo>
                  <a:lnTo>
                    <a:pt x="6583" y="2859743"/>
                  </a:lnTo>
                  <a:lnTo>
                    <a:pt x="24535" y="2886370"/>
                  </a:lnTo>
                  <a:lnTo>
                    <a:pt x="51162" y="2904322"/>
                  </a:lnTo>
                  <a:lnTo>
                    <a:pt x="83767" y="2910906"/>
                  </a:lnTo>
                  <a:lnTo>
                    <a:pt x="5046966" y="2910906"/>
                  </a:lnTo>
                  <a:lnTo>
                    <a:pt x="5079571" y="2904322"/>
                  </a:lnTo>
                  <a:lnTo>
                    <a:pt x="5106197" y="2886370"/>
                  </a:lnTo>
                  <a:lnTo>
                    <a:pt x="5124150" y="2859743"/>
                  </a:lnTo>
                  <a:lnTo>
                    <a:pt x="5130733" y="2827139"/>
                  </a:lnTo>
                  <a:lnTo>
                    <a:pt x="5130733" y="83767"/>
                  </a:lnTo>
                  <a:lnTo>
                    <a:pt x="5124150" y="51162"/>
                  </a:lnTo>
                  <a:lnTo>
                    <a:pt x="5106197" y="24535"/>
                  </a:lnTo>
                  <a:lnTo>
                    <a:pt x="5079571" y="6583"/>
                  </a:lnTo>
                  <a:lnTo>
                    <a:pt x="50469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3664809" y="4931787"/>
              <a:ext cx="5130800" cy="2827655"/>
            </a:xfrm>
            <a:custGeom>
              <a:avLst/>
              <a:gdLst/>
              <a:ahLst/>
              <a:cxnLst/>
              <a:rect l="l" t="t" r="r" b="b"/>
              <a:pathLst>
                <a:path w="5130800" h="2827654">
                  <a:moveTo>
                    <a:pt x="5130733" y="2743371"/>
                  </a:moveTo>
                  <a:lnTo>
                    <a:pt x="5124150" y="2775976"/>
                  </a:lnTo>
                  <a:lnTo>
                    <a:pt x="5106197" y="2802603"/>
                  </a:lnTo>
                  <a:lnTo>
                    <a:pt x="5079571" y="2820555"/>
                  </a:lnTo>
                  <a:lnTo>
                    <a:pt x="5046966" y="2827138"/>
                  </a:lnTo>
                  <a:lnTo>
                    <a:pt x="83767" y="2827138"/>
                  </a:lnTo>
                  <a:lnTo>
                    <a:pt x="51162" y="2820555"/>
                  </a:lnTo>
                  <a:lnTo>
                    <a:pt x="24535" y="2802603"/>
                  </a:lnTo>
                  <a:lnTo>
                    <a:pt x="6583" y="2775976"/>
                  </a:lnTo>
                  <a:lnTo>
                    <a:pt x="0" y="274337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3664809" y="7586156"/>
              <a:ext cx="5130800" cy="0"/>
            </a:xfrm>
            <a:custGeom>
              <a:avLst/>
              <a:gdLst/>
              <a:ahLst/>
              <a:cxnLst/>
              <a:rect l="l" t="t" r="r" b="b"/>
              <a:pathLst>
                <a:path w="5130800">
                  <a:moveTo>
                    <a:pt x="0" y="0"/>
                  </a:moveTo>
                  <a:lnTo>
                    <a:pt x="5130733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3664809" y="6308708"/>
              <a:ext cx="5130800" cy="0"/>
            </a:xfrm>
            <a:custGeom>
              <a:avLst/>
              <a:gdLst/>
              <a:ahLst/>
              <a:cxnLst/>
              <a:rect l="l" t="t" r="r" b="b"/>
              <a:pathLst>
                <a:path w="5130800">
                  <a:moveTo>
                    <a:pt x="0" y="0"/>
                  </a:moveTo>
                  <a:lnTo>
                    <a:pt x="5130733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3664809" y="7125437"/>
              <a:ext cx="5130800" cy="0"/>
            </a:xfrm>
            <a:custGeom>
              <a:avLst/>
              <a:gdLst/>
              <a:ahLst/>
              <a:cxnLst/>
              <a:rect l="l" t="t" r="r" b="b"/>
              <a:pathLst>
                <a:path w="5130800">
                  <a:moveTo>
                    <a:pt x="0" y="0"/>
                  </a:moveTo>
                  <a:lnTo>
                    <a:pt x="5130733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3664809" y="5847989"/>
              <a:ext cx="5130800" cy="0"/>
            </a:xfrm>
            <a:custGeom>
              <a:avLst/>
              <a:gdLst/>
              <a:ahLst/>
              <a:cxnLst/>
              <a:rect l="l" t="t" r="r" b="b"/>
              <a:pathLst>
                <a:path w="5130800">
                  <a:moveTo>
                    <a:pt x="0" y="0"/>
                  </a:moveTo>
                  <a:lnTo>
                    <a:pt x="5130733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3664809" y="6717073"/>
              <a:ext cx="5130800" cy="0"/>
            </a:xfrm>
            <a:custGeom>
              <a:avLst/>
              <a:gdLst/>
              <a:ahLst/>
              <a:cxnLst/>
              <a:rect l="l" t="t" r="r" b="b"/>
              <a:pathLst>
                <a:path w="5130800">
                  <a:moveTo>
                    <a:pt x="0" y="0"/>
                  </a:moveTo>
                  <a:lnTo>
                    <a:pt x="5130733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3664809" y="5439625"/>
              <a:ext cx="5130800" cy="0"/>
            </a:xfrm>
            <a:custGeom>
              <a:avLst/>
              <a:gdLst/>
              <a:ahLst/>
              <a:cxnLst/>
              <a:rect l="l" t="t" r="r" b="b"/>
              <a:pathLst>
                <a:path w="5130800">
                  <a:moveTo>
                    <a:pt x="0" y="0"/>
                  </a:moveTo>
                  <a:lnTo>
                    <a:pt x="5130733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3664809" y="5031260"/>
              <a:ext cx="5130800" cy="0"/>
            </a:xfrm>
            <a:custGeom>
              <a:avLst/>
              <a:gdLst/>
              <a:ahLst/>
              <a:cxnLst/>
              <a:rect l="l" t="t" r="r" b="b"/>
              <a:pathLst>
                <a:path w="5130800">
                  <a:moveTo>
                    <a:pt x="0" y="0"/>
                  </a:moveTo>
                  <a:lnTo>
                    <a:pt x="5130733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4654296" y="5204034"/>
              <a:ext cx="1774825" cy="2544445"/>
            </a:xfrm>
            <a:custGeom>
              <a:avLst/>
              <a:gdLst/>
              <a:ahLst/>
              <a:cxnLst/>
              <a:rect l="l" t="t" r="r" b="b"/>
              <a:pathLst>
                <a:path w="1774825" h="2544445">
                  <a:moveTo>
                    <a:pt x="418846" y="209423"/>
                  </a:moveTo>
                  <a:lnTo>
                    <a:pt x="413308" y="161404"/>
                  </a:lnTo>
                  <a:lnTo>
                    <a:pt x="397560" y="117322"/>
                  </a:lnTo>
                  <a:lnTo>
                    <a:pt x="372833" y="78435"/>
                  </a:lnTo>
                  <a:lnTo>
                    <a:pt x="340410" y="46012"/>
                  </a:lnTo>
                  <a:lnTo>
                    <a:pt x="301523" y="21285"/>
                  </a:lnTo>
                  <a:lnTo>
                    <a:pt x="257441" y="5537"/>
                  </a:lnTo>
                  <a:lnTo>
                    <a:pt x="209423" y="0"/>
                  </a:lnTo>
                  <a:lnTo>
                    <a:pt x="161404" y="5537"/>
                  </a:lnTo>
                  <a:lnTo>
                    <a:pt x="117322" y="21285"/>
                  </a:lnTo>
                  <a:lnTo>
                    <a:pt x="78447" y="46012"/>
                  </a:lnTo>
                  <a:lnTo>
                    <a:pt x="46012" y="78435"/>
                  </a:lnTo>
                  <a:lnTo>
                    <a:pt x="21285" y="117322"/>
                  </a:lnTo>
                  <a:lnTo>
                    <a:pt x="5537" y="161404"/>
                  </a:lnTo>
                  <a:lnTo>
                    <a:pt x="0" y="209423"/>
                  </a:lnTo>
                  <a:lnTo>
                    <a:pt x="0" y="2544432"/>
                  </a:lnTo>
                  <a:lnTo>
                    <a:pt x="418846" y="2544432"/>
                  </a:lnTo>
                  <a:lnTo>
                    <a:pt x="418846" y="209423"/>
                  </a:lnTo>
                  <a:close/>
                </a:path>
                <a:path w="1774825" h="2544445">
                  <a:moveTo>
                    <a:pt x="1774825" y="1047089"/>
                  </a:moveTo>
                  <a:lnTo>
                    <a:pt x="1769287" y="999070"/>
                  </a:lnTo>
                  <a:lnTo>
                    <a:pt x="1753539" y="954989"/>
                  </a:lnTo>
                  <a:lnTo>
                    <a:pt x="1728812" y="916114"/>
                  </a:lnTo>
                  <a:lnTo>
                    <a:pt x="1696389" y="883678"/>
                  </a:lnTo>
                  <a:lnTo>
                    <a:pt x="1657502" y="858951"/>
                  </a:lnTo>
                  <a:lnTo>
                    <a:pt x="1613420" y="843203"/>
                  </a:lnTo>
                  <a:lnTo>
                    <a:pt x="1565402" y="837666"/>
                  </a:lnTo>
                  <a:lnTo>
                    <a:pt x="1517383" y="843203"/>
                  </a:lnTo>
                  <a:lnTo>
                    <a:pt x="1473301" y="858951"/>
                  </a:lnTo>
                  <a:lnTo>
                    <a:pt x="1434426" y="883678"/>
                  </a:lnTo>
                  <a:lnTo>
                    <a:pt x="1401991" y="916114"/>
                  </a:lnTo>
                  <a:lnTo>
                    <a:pt x="1377276" y="954989"/>
                  </a:lnTo>
                  <a:lnTo>
                    <a:pt x="1361516" y="999070"/>
                  </a:lnTo>
                  <a:lnTo>
                    <a:pt x="1355991" y="1047089"/>
                  </a:lnTo>
                  <a:lnTo>
                    <a:pt x="1355991" y="2544432"/>
                  </a:lnTo>
                  <a:lnTo>
                    <a:pt x="1774825" y="2544432"/>
                  </a:lnTo>
                  <a:lnTo>
                    <a:pt x="1774825" y="1047089"/>
                  </a:lnTo>
                  <a:close/>
                </a:path>
              </a:pathLst>
            </a:custGeom>
            <a:solidFill>
              <a:srgbClr val="B8BDC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7381964" y="5194649"/>
              <a:ext cx="419100" cy="2553970"/>
            </a:xfrm>
            <a:custGeom>
              <a:avLst/>
              <a:gdLst/>
              <a:ahLst/>
              <a:cxnLst/>
              <a:rect l="l" t="t" r="r" b="b"/>
              <a:pathLst>
                <a:path w="419100" h="2553970">
                  <a:moveTo>
                    <a:pt x="216471" y="1106474"/>
                  </a:moveTo>
                  <a:lnTo>
                    <a:pt x="216408" y="1078522"/>
                  </a:lnTo>
                  <a:lnTo>
                    <a:pt x="215798" y="1073315"/>
                  </a:lnTo>
                  <a:lnTo>
                    <a:pt x="211366" y="1069276"/>
                  </a:lnTo>
                  <a:lnTo>
                    <a:pt x="200215" y="1069276"/>
                  </a:lnTo>
                  <a:lnTo>
                    <a:pt x="195529" y="1073962"/>
                  </a:lnTo>
                  <a:lnTo>
                    <a:pt x="195605" y="1101902"/>
                  </a:lnTo>
                  <a:lnTo>
                    <a:pt x="196202" y="1107109"/>
                  </a:lnTo>
                  <a:lnTo>
                    <a:pt x="200634" y="1111148"/>
                  </a:lnTo>
                  <a:lnTo>
                    <a:pt x="211785" y="1111148"/>
                  </a:lnTo>
                  <a:lnTo>
                    <a:pt x="216471" y="1106474"/>
                  </a:lnTo>
                  <a:close/>
                </a:path>
                <a:path w="419100" h="2553970">
                  <a:moveTo>
                    <a:pt x="216471" y="1001763"/>
                  </a:moveTo>
                  <a:lnTo>
                    <a:pt x="216408" y="973823"/>
                  </a:lnTo>
                  <a:lnTo>
                    <a:pt x="215798" y="968603"/>
                  </a:lnTo>
                  <a:lnTo>
                    <a:pt x="211366" y="964565"/>
                  </a:lnTo>
                  <a:lnTo>
                    <a:pt x="200215" y="964565"/>
                  </a:lnTo>
                  <a:lnTo>
                    <a:pt x="195529" y="969251"/>
                  </a:lnTo>
                  <a:lnTo>
                    <a:pt x="195605" y="997204"/>
                  </a:lnTo>
                  <a:lnTo>
                    <a:pt x="196202" y="1002398"/>
                  </a:lnTo>
                  <a:lnTo>
                    <a:pt x="200634" y="1006449"/>
                  </a:lnTo>
                  <a:lnTo>
                    <a:pt x="211785" y="1006449"/>
                  </a:lnTo>
                  <a:lnTo>
                    <a:pt x="216471" y="1001763"/>
                  </a:lnTo>
                  <a:close/>
                </a:path>
                <a:path w="419100" h="2553970">
                  <a:moveTo>
                    <a:pt x="216471" y="897051"/>
                  </a:moveTo>
                  <a:lnTo>
                    <a:pt x="216408" y="869111"/>
                  </a:lnTo>
                  <a:lnTo>
                    <a:pt x="215798" y="863892"/>
                  </a:lnTo>
                  <a:lnTo>
                    <a:pt x="211366" y="859853"/>
                  </a:lnTo>
                  <a:lnTo>
                    <a:pt x="200215" y="859853"/>
                  </a:lnTo>
                  <a:lnTo>
                    <a:pt x="195529" y="864539"/>
                  </a:lnTo>
                  <a:lnTo>
                    <a:pt x="195605" y="892492"/>
                  </a:lnTo>
                  <a:lnTo>
                    <a:pt x="196202" y="897699"/>
                  </a:lnTo>
                  <a:lnTo>
                    <a:pt x="200634" y="901738"/>
                  </a:lnTo>
                  <a:lnTo>
                    <a:pt x="211785" y="901738"/>
                  </a:lnTo>
                  <a:lnTo>
                    <a:pt x="216471" y="897051"/>
                  </a:lnTo>
                  <a:close/>
                </a:path>
                <a:path w="419100" h="2553970">
                  <a:moveTo>
                    <a:pt x="216471" y="792353"/>
                  </a:moveTo>
                  <a:lnTo>
                    <a:pt x="216408" y="764400"/>
                  </a:lnTo>
                  <a:lnTo>
                    <a:pt x="215798" y="759180"/>
                  </a:lnTo>
                  <a:lnTo>
                    <a:pt x="211366" y="755142"/>
                  </a:lnTo>
                  <a:lnTo>
                    <a:pt x="200215" y="755142"/>
                  </a:lnTo>
                  <a:lnTo>
                    <a:pt x="195529" y="759841"/>
                  </a:lnTo>
                  <a:lnTo>
                    <a:pt x="195605" y="787781"/>
                  </a:lnTo>
                  <a:lnTo>
                    <a:pt x="196202" y="792988"/>
                  </a:lnTo>
                  <a:lnTo>
                    <a:pt x="200634" y="797026"/>
                  </a:lnTo>
                  <a:lnTo>
                    <a:pt x="211785" y="797026"/>
                  </a:lnTo>
                  <a:lnTo>
                    <a:pt x="216471" y="792353"/>
                  </a:lnTo>
                  <a:close/>
                </a:path>
                <a:path w="419100" h="2553970">
                  <a:moveTo>
                    <a:pt x="216471" y="687628"/>
                  </a:moveTo>
                  <a:lnTo>
                    <a:pt x="216408" y="659688"/>
                  </a:lnTo>
                  <a:lnTo>
                    <a:pt x="215798" y="654481"/>
                  </a:lnTo>
                  <a:lnTo>
                    <a:pt x="211366" y="650430"/>
                  </a:lnTo>
                  <a:lnTo>
                    <a:pt x="200215" y="650430"/>
                  </a:lnTo>
                  <a:lnTo>
                    <a:pt x="195529" y="655129"/>
                  </a:lnTo>
                  <a:lnTo>
                    <a:pt x="195605" y="683069"/>
                  </a:lnTo>
                  <a:lnTo>
                    <a:pt x="196202" y="688276"/>
                  </a:lnTo>
                  <a:lnTo>
                    <a:pt x="200634" y="692315"/>
                  </a:lnTo>
                  <a:lnTo>
                    <a:pt x="211785" y="692315"/>
                  </a:lnTo>
                  <a:lnTo>
                    <a:pt x="216471" y="687628"/>
                  </a:lnTo>
                  <a:close/>
                </a:path>
                <a:path w="419100" h="2553970">
                  <a:moveTo>
                    <a:pt x="216471" y="582917"/>
                  </a:moveTo>
                  <a:lnTo>
                    <a:pt x="216408" y="554977"/>
                  </a:lnTo>
                  <a:lnTo>
                    <a:pt x="215798" y="549770"/>
                  </a:lnTo>
                  <a:lnTo>
                    <a:pt x="211366" y="545731"/>
                  </a:lnTo>
                  <a:lnTo>
                    <a:pt x="200215" y="545731"/>
                  </a:lnTo>
                  <a:lnTo>
                    <a:pt x="195529" y="550418"/>
                  </a:lnTo>
                  <a:lnTo>
                    <a:pt x="195605" y="578370"/>
                  </a:lnTo>
                  <a:lnTo>
                    <a:pt x="196202" y="583565"/>
                  </a:lnTo>
                  <a:lnTo>
                    <a:pt x="200634" y="587616"/>
                  </a:lnTo>
                  <a:lnTo>
                    <a:pt x="211785" y="587616"/>
                  </a:lnTo>
                  <a:lnTo>
                    <a:pt x="216471" y="582917"/>
                  </a:lnTo>
                  <a:close/>
                </a:path>
                <a:path w="419100" h="2553970">
                  <a:moveTo>
                    <a:pt x="216471" y="478205"/>
                  </a:moveTo>
                  <a:lnTo>
                    <a:pt x="216408" y="450278"/>
                  </a:lnTo>
                  <a:lnTo>
                    <a:pt x="215798" y="445058"/>
                  </a:lnTo>
                  <a:lnTo>
                    <a:pt x="211366" y="441020"/>
                  </a:lnTo>
                  <a:lnTo>
                    <a:pt x="200215" y="441020"/>
                  </a:lnTo>
                  <a:lnTo>
                    <a:pt x="195529" y="445706"/>
                  </a:lnTo>
                  <a:lnTo>
                    <a:pt x="195605" y="473659"/>
                  </a:lnTo>
                  <a:lnTo>
                    <a:pt x="196202" y="478853"/>
                  </a:lnTo>
                  <a:lnTo>
                    <a:pt x="200634" y="482904"/>
                  </a:lnTo>
                  <a:lnTo>
                    <a:pt x="211785" y="482904"/>
                  </a:lnTo>
                  <a:lnTo>
                    <a:pt x="216471" y="478205"/>
                  </a:lnTo>
                  <a:close/>
                </a:path>
                <a:path w="419100" h="2553970">
                  <a:moveTo>
                    <a:pt x="216471" y="373507"/>
                  </a:moveTo>
                  <a:lnTo>
                    <a:pt x="216408" y="345567"/>
                  </a:lnTo>
                  <a:lnTo>
                    <a:pt x="215798" y="340347"/>
                  </a:lnTo>
                  <a:lnTo>
                    <a:pt x="211366" y="336308"/>
                  </a:lnTo>
                  <a:lnTo>
                    <a:pt x="200215" y="336308"/>
                  </a:lnTo>
                  <a:lnTo>
                    <a:pt x="195529" y="340995"/>
                  </a:lnTo>
                  <a:lnTo>
                    <a:pt x="195605" y="368947"/>
                  </a:lnTo>
                  <a:lnTo>
                    <a:pt x="196202" y="374154"/>
                  </a:lnTo>
                  <a:lnTo>
                    <a:pt x="200634" y="378193"/>
                  </a:lnTo>
                  <a:lnTo>
                    <a:pt x="211785" y="378193"/>
                  </a:lnTo>
                  <a:lnTo>
                    <a:pt x="216471" y="373507"/>
                  </a:lnTo>
                  <a:close/>
                </a:path>
                <a:path w="419100" h="2553970">
                  <a:moveTo>
                    <a:pt x="216471" y="268795"/>
                  </a:moveTo>
                  <a:lnTo>
                    <a:pt x="216408" y="240855"/>
                  </a:lnTo>
                  <a:lnTo>
                    <a:pt x="215798" y="235635"/>
                  </a:lnTo>
                  <a:lnTo>
                    <a:pt x="211366" y="231597"/>
                  </a:lnTo>
                  <a:lnTo>
                    <a:pt x="200215" y="231597"/>
                  </a:lnTo>
                  <a:lnTo>
                    <a:pt x="195529" y="236296"/>
                  </a:lnTo>
                  <a:lnTo>
                    <a:pt x="195605" y="264236"/>
                  </a:lnTo>
                  <a:lnTo>
                    <a:pt x="196202" y="269443"/>
                  </a:lnTo>
                  <a:lnTo>
                    <a:pt x="200634" y="273481"/>
                  </a:lnTo>
                  <a:lnTo>
                    <a:pt x="211785" y="273481"/>
                  </a:lnTo>
                  <a:lnTo>
                    <a:pt x="216471" y="268795"/>
                  </a:lnTo>
                  <a:close/>
                </a:path>
                <a:path w="419100" h="2553970">
                  <a:moveTo>
                    <a:pt x="279298" y="1147064"/>
                  </a:moveTo>
                  <a:lnTo>
                    <a:pt x="275374" y="1143152"/>
                  </a:lnTo>
                  <a:lnTo>
                    <a:pt x="140093" y="1143152"/>
                  </a:lnTo>
                  <a:lnTo>
                    <a:pt x="138747" y="1143469"/>
                  </a:lnTo>
                  <a:lnTo>
                    <a:pt x="133223" y="1146225"/>
                  </a:lnTo>
                  <a:lnTo>
                    <a:pt x="131470" y="1151483"/>
                  </a:lnTo>
                  <a:lnTo>
                    <a:pt x="199021" y="1286598"/>
                  </a:lnTo>
                  <a:lnTo>
                    <a:pt x="200393" y="1287970"/>
                  </a:lnTo>
                  <a:lnTo>
                    <a:pt x="206413" y="1290980"/>
                  </a:lnTo>
                  <a:lnTo>
                    <a:pt x="211658" y="1289227"/>
                  </a:lnTo>
                  <a:lnTo>
                    <a:pt x="278980" y="1154582"/>
                  </a:lnTo>
                  <a:lnTo>
                    <a:pt x="279298" y="1153248"/>
                  </a:lnTo>
                  <a:lnTo>
                    <a:pt x="279298" y="1147064"/>
                  </a:lnTo>
                  <a:close/>
                </a:path>
                <a:path w="419100" h="2553970">
                  <a:moveTo>
                    <a:pt x="279298" y="137744"/>
                  </a:moveTo>
                  <a:lnTo>
                    <a:pt x="278980" y="136398"/>
                  </a:lnTo>
                  <a:lnTo>
                    <a:pt x="211658" y="1752"/>
                  </a:lnTo>
                  <a:lnTo>
                    <a:pt x="206413" y="0"/>
                  </a:lnTo>
                  <a:lnTo>
                    <a:pt x="200393" y="3009"/>
                  </a:lnTo>
                  <a:lnTo>
                    <a:pt x="199021" y="4381"/>
                  </a:lnTo>
                  <a:lnTo>
                    <a:pt x="131470" y="139496"/>
                  </a:lnTo>
                  <a:lnTo>
                    <a:pt x="133223" y="144754"/>
                  </a:lnTo>
                  <a:lnTo>
                    <a:pt x="137541" y="146913"/>
                  </a:lnTo>
                  <a:lnTo>
                    <a:pt x="138798" y="147421"/>
                  </a:lnTo>
                  <a:lnTo>
                    <a:pt x="139649" y="147701"/>
                  </a:lnTo>
                  <a:lnTo>
                    <a:pt x="140538" y="147828"/>
                  </a:lnTo>
                  <a:lnTo>
                    <a:pt x="195529" y="147828"/>
                  </a:lnTo>
                  <a:lnTo>
                    <a:pt x="195605" y="159524"/>
                  </a:lnTo>
                  <a:lnTo>
                    <a:pt x="196202" y="164731"/>
                  </a:lnTo>
                  <a:lnTo>
                    <a:pt x="200634" y="168770"/>
                  </a:lnTo>
                  <a:lnTo>
                    <a:pt x="211785" y="168770"/>
                  </a:lnTo>
                  <a:lnTo>
                    <a:pt x="216471" y="164084"/>
                  </a:lnTo>
                  <a:lnTo>
                    <a:pt x="216471" y="147828"/>
                  </a:lnTo>
                  <a:lnTo>
                    <a:pt x="275374" y="147828"/>
                  </a:lnTo>
                  <a:lnTo>
                    <a:pt x="279298" y="143916"/>
                  </a:lnTo>
                  <a:lnTo>
                    <a:pt x="279298" y="137744"/>
                  </a:lnTo>
                  <a:close/>
                </a:path>
                <a:path w="419100" h="2553970">
                  <a:moveTo>
                    <a:pt x="418833" y="1580019"/>
                  </a:moveTo>
                  <a:lnTo>
                    <a:pt x="413308" y="1532001"/>
                  </a:lnTo>
                  <a:lnTo>
                    <a:pt x="397548" y="1487919"/>
                  </a:lnTo>
                  <a:lnTo>
                    <a:pt x="372833" y="1449044"/>
                  </a:lnTo>
                  <a:lnTo>
                    <a:pt x="340398" y="1416608"/>
                  </a:lnTo>
                  <a:lnTo>
                    <a:pt x="301523" y="1391881"/>
                  </a:lnTo>
                  <a:lnTo>
                    <a:pt x="257441" y="1376133"/>
                  </a:lnTo>
                  <a:lnTo>
                    <a:pt x="209423" y="1370596"/>
                  </a:lnTo>
                  <a:lnTo>
                    <a:pt x="161404" y="1376133"/>
                  </a:lnTo>
                  <a:lnTo>
                    <a:pt x="117322" y="1391881"/>
                  </a:lnTo>
                  <a:lnTo>
                    <a:pt x="78435" y="1416608"/>
                  </a:lnTo>
                  <a:lnTo>
                    <a:pt x="46012" y="1449044"/>
                  </a:lnTo>
                  <a:lnTo>
                    <a:pt x="21285" y="1487919"/>
                  </a:lnTo>
                  <a:lnTo>
                    <a:pt x="5537" y="1532001"/>
                  </a:lnTo>
                  <a:lnTo>
                    <a:pt x="0" y="1580019"/>
                  </a:lnTo>
                  <a:lnTo>
                    <a:pt x="0" y="2553817"/>
                  </a:lnTo>
                  <a:lnTo>
                    <a:pt x="418833" y="2553817"/>
                  </a:lnTo>
                  <a:lnTo>
                    <a:pt x="418833" y="1580019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741195" y="4760814"/>
            <a:ext cx="410864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spc="-12" dirty="0">
                <a:solidFill>
                  <a:srgbClr val="444444"/>
                </a:solidFill>
                <a:latin typeface="AppleSDGothicNeoM00"/>
                <a:cs typeface="AppleSDGothicNeoM00"/>
              </a:rPr>
              <a:t>가락시장</a:t>
            </a:r>
            <a:endParaRPr sz="879">
              <a:latin typeface="AppleSDGothicNeoM00"/>
              <a:cs typeface="AppleSDGothicNeoM0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66637" y="4760814"/>
            <a:ext cx="410864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spc="-12" dirty="0">
                <a:solidFill>
                  <a:srgbClr val="444444"/>
                </a:solidFill>
                <a:latin typeface="AppleSDGothicNeoM00"/>
                <a:cs typeface="AppleSDGothicNeoM00"/>
              </a:rPr>
              <a:t>대형마트</a:t>
            </a:r>
            <a:endParaRPr sz="879">
              <a:latin typeface="AppleSDGothicNeoM00"/>
              <a:cs typeface="AppleSDGothicNeoM0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47859" y="4760814"/>
            <a:ext cx="312287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spc="-15" dirty="0">
                <a:solidFill>
                  <a:srgbClr val="444444"/>
                </a:solidFill>
                <a:latin typeface="AppleSDGothicNeoM00"/>
                <a:cs typeface="AppleSDGothicNeoM00"/>
              </a:rPr>
              <a:t>직거래</a:t>
            </a:r>
            <a:endParaRPr sz="879">
              <a:latin typeface="AppleSDGothicNeoM00"/>
              <a:cs typeface="AppleSDGothicNeoM0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95543" y="4513181"/>
            <a:ext cx="358880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spc="-6" dirty="0">
                <a:solidFill>
                  <a:srgbClr val="444444"/>
                </a:solidFill>
                <a:latin typeface="AppleSDGothicNeoM00"/>
                <a:cs typeface="AppleSDGothicNeoM00"/>
              </a:rPr>
              <a:t>14,000</a:t>
            </a:r>
            <a:endParaRPr sz="879">
              <a:latin typeface="AppleSDGothicNeoM00"/>
              <a:cs typeface="AppleSDGothicNeoM0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98857" y="3471867"/>
            <a:ext cx="355800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spc="-6" dirty="0">
                <a:solidFill>
                  <a:srgbClr val="444444"/>
                </a:solidFill>
                <a:latin typeface="AppleSDGothicNeoM00"/>
                <a:cs typeface="AppleSDGothicNeoM00"/>
              </a:rPr>
              <a:t>19,000</a:t>
            </a:r>
            <a:endParaRPr sz="879">
              <a:latin typeface="AppleSDGothicNeoM00"/>
              <a:cs typeface="AppleSDGothicNeoM0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70627" y="2951153"/>
            <a:ext cx="383909" cy="365083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33886">
              <a:spcBef>
                <a:spcPts val="82"/>
              </a:spcBef>
            </a:pPr>
            <a:r>
              <a:rPr sz="879" spc="-6" dirty="0">
                <a:solidFill>
                  <a:srgbClr val="444444"/>
                </a:solidFill>
                <a:latin typeface="AppleSDGothicNeoM00"/>
                <a:cs typeface="AppleSDGothicNeoM00"/>
              </a:rPr>
              <a:t>21,000</a:t>
            </a:r>
            <a:endParaRPr sz="879">
              <a:latin typeface="AppleSDGothicNeoM00"/>
              <a:cs typeface="AppleSDGothicNeoM00"/>
            </a:endParaRPr>
          </a:p>
          <a:p>
            <a:pPr>
              <a:spcBef>
                <a:spcPts val="9"/>
              </a:spcBef>
            </a:pPr>
            <a:endParaRPr sz="546">
              <a:latin typeface="AppleSDGothicNeoM00"/>
              <a:cs typeface="AppleSDGothicNeoM00"/>
            </a:endParaRPr>
          </a:p>
          <a:p>
            <a:pPr marL="7701">
              <a:spcBef>
                <a:spcPts val="3"/>
              </a:spcBef>
            </a:pPr>
            <a:r>
              <a:rPr sz="879" spc="-6" dirty="0">
                <a:solidFill>
                  <a:srgbClr val="444444"/>
                </a:solidFill>
                <a:latin typeface="AppleSDGothicNeoM00"/>
                <a:cs typeface="AppleSDGothicNeoM00"/>
              </a:rPr>
              <a:t>20,000</a:t>
            </a:r>
            <a:endParaRPr sz="879">
              <a:latin typeface="AppleSDGothicNeoM00"/>
              <a:cs typeface="AppleSDGothicNeoM00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92914" y="3732110"/>
            <a:ext cx="361576" cy="58437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spc="-6" dirty="0">
                <a:solidFill>
                  <a:srgbClr val="444444"/>
                </a:solidFill>
                <a:latin typeface="AppleSDGothicNeoM00"/>
                <a:cs typeface="AppleSDGothicNeoM00"/>
              </a:rPr>
              <a:t>18,000</a:t>
            </a:r>
            <a:endParaRPr sz="879">
              <a:latin typeface="AppleSDGothicNeoM00"/>
              <a:cs typeface="AppleSDGothicNeoM00"/>
            </a:endParaRPr>
          </a:p>
          <a:p>
            <a:pPr>
              <a:spcBef>
                <a:spcPts val="9"/>
              </a:spcBef>
            </a:pPr>
            <a:endParaRPr sz="546">
              <a:latin typeface="AppleSDGothicNeoM00"/>
              <a:cs typeface="AppleSDGothicNeoM00"/>
            </a:endParaRPr>
          </a:p>
          <a:p>
            <a:pPr marL="11167">
              <a:spcBef>
                <a:spcPts val="3"/>
              </a:spcBef>
            </a:pPr>
            <a:r>
              <a:rPr sz="879" spc="-6" dirty="0">
                <a:solidFill>
                  <a:srgbClr val="444444"/>
                </a:solidFill>
                <a:latin typeface="AppleSDGothicNeoM00"/>
                <a:cs typeface="AppleSDGothicNeoM00"/>
              </a:rPr>
              <a:t>16,000</a:t>
            </a:r>
            <a:endParaRPr sz="879">
              <a:latin typeface="AppleSDGothicNeoM00"/>
              <a:cs typeface="AppleSDGothicNeoM00"/>
            </a:endParaRPr>
          </a:p>
          <a:p>
            <a:pPr>
              <a:spcBef>
                <a:spcPts val="12"/>
              </a:spcBef>
            </a:pPr>
            <a:endParaRPr sz="546">
              <a:latin typeface="AppleSDGothicNeoM00"/>
              <a:cs typeface="AppleSDGothicNeoM00"/>
            </a:endParaRPr>
          </a:p>
          <a:p>
            <a:pPr marL="16173"/>
            <a:r>
              <a:rPr sz="879" spc="-6" dirty="0">
                <a:solidFill>
                  <a:srgbClr val="444444"/>
                </a:solidFill>
                <a:latin typeface="AppleSDGothicNeoM00"/>
                <a:cs typeface="AppleSDGothicNeoM00"/>
              </a:rPr>
              <a:t>15,000</a:t>
            </a:r>
            <a:endParaRPr sz="879">
              <a:latin typeface="AppleSDGothicNeoM00"/>
              <a:cs typeface="AppleSDGothicNeoM0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12286" y="3408359"/>
            <a:ext cx="526383" cy="16140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001" b="1" spc="-130" dirty="0">
                <a:solidFill>
                  <a:srgbClr val="444444"/>
                </a:solidFill>
                <a:latin typeface="에스코어 드림 7 ExtraBold"/>
                <a:cs typeface="에스코어 드림 7 ExtraBold"/>
              </a:rPr>
              <a:t>1.3배</a:t>
            </a:r>
            <a:r>
              <a:rPr sz="1001" b="1" spc="-18" dirty="0">
                <a:solidFill>
                  <a:srgbClr val="444444"/>
                </a:solidFill>
                <a:latin typeface="에스코어 드림 7 ExtraBold"/>
                <a:cs typeface="에스코어 드림 7 ExtraBold"/>
              </a:rPr>
              <a:t> </a:t>
            </a:r>
            <a:r>
              <a:rPr sz="1001" b="1" spc="-82" dirty="0">
                <a:solidFill>
                  <a:srgbClr val="444444"/>
                </a:solidFill>
                <a:latin typeface="에스코어 드림 7 ExtraBold"/>
                <a:cs typeface="에스코어 드림 7 ExtraBold"/>
              </a:rPr>
              <a:t>가격</a:t>
            </a:r>
            <a:endParaRPr sz="1001">
              <a:latin typeface="에스코어 드림 7 ExtraBold"/>
              <a:cs typeface="에스코어 드림 7 ExtraBold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517146" y="1001878"/>
            <a:ext cx="7137557" cy="62326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23104">
              <a:spcBef>
                <a:spcPts val="58"/>
              </a:spcBef>
              <a:tabLst>
                <a:tab pos="6888410" algn="l"/>
              </a:tabLst>
            </a:pPr>
            <a:r>
              <a:rPr sz="6003" spc="-250" baseline="-16835" dirty="0"/>
              <a:t>“</a:t>
            </a:r>
            <a:r>
              <a:rPr sz="6003" spc="164" baseline="-16835" dirty="0"/>
              <a:t> </a:t>
            </a:r>
            <a:r>
              <a:rPr spc="-309" dirty="0"/>
              <a:t>마트/시장</a:t>
            </a:r>
            <a:r>
              <a:rPr spc="-79" dirty="0"/>
              <a:t> </a:t>
            </a:r>
            <a:r>
              <a:rPr spc="-261" dirty="0"/>
              <a:t>과일</a:t>
            </a:r>
            <a:r>
              <a:rPr spc="-79" dirty="0"/>
              <a:t> </a:t>
            </a:r>
            <a:r>
              <a:rPr spc="-261" dirty="0"/>
              <a:t>너무</a:t>
            </a:r>
            <a:r>
              <a:rPr spc="-82" dirty="0"/>
              <a:t> </a:t>
            </a:r>
            <a:r>
              <a:rPr spc="-261" dirty="0"/>
              <a:t>비싸고</a:t>
            </a:r>
            <a:r>
              <a:rPr spc="-79" dirty="0"/>
              <a:t> </a:t>
            </a:r>
            <a:r>
              <a:rPr spc="-261" dirty="0"/>
              <a:t>신선하지도</a:t>
            </a:r>
            <a:r>
              <a:rPr spc="-79" dirty="0"/>
              <a:t> </a:t>
            </a:r>
            <a:r>
              <a:rPr spc="-252" dirty="0"/>
              <a:t>않아요.</a:t>
            </a:r>
            <a:r>
              <a:rPr dirty="0"/>
              <a:t>	</a:t>
            </a:r>
            <a:r>
              <a:rPr sz="6003" spc="-514" baseline="-16835" dirty="0"/>
              <a:t>”</a:t>
            </a:r>
            <a:endParaRPr sz="6003" baseline="-16835"/>
          </a:p>
        </p:txBody>
      </p:sp>
      <p:grpSp>
        <p:nvGrpSpPr>
          <p:cNvPr id="29" name="object 29"/>
          <p:cNvGrpSpPr/>
          <p:nvPr/>
        </p:nvGrpSpPr>
        <p:grpSpPr>
          <a:xfrm>
            <a:off x="6273787" y="2514423"/>
            <a:ext cx="4724357" cy="2539886"/>
            <a:chOff x="10345234" y="4146470"/>
            <a:chExt cx="7790815" cy="4188460"/>
          </a:xfrm>
        </p:grpSpPr>
        <p:sp>
          <p:nvSpPr>
            <p:cNvPr id="30" name="object 30"/>
            <p:cNvSpPr/>
            <p:nvPr/>
          </p:nvSpPr>
          <p:spPr>
            <a:xfrm>
              <a:off x="10345234" y="4146470"/>
              <a:ext cx="7790815" cy="4188460"/>
            </a:xfrm>
            <a:custGeom>
              <a:avLst/>
              <a:gdLst/>
              <a:ahLst/>
              <a:cxnLst/>
              <a:rect l="l" t="t" r="r" b="b"/>
              <a:pathLst>
                <a:path w="7790815" h="4188459">
                  <a:moveTo>
                    <a:pt x="7622804" y="0"/>
                  </a:moveTo>
                  <a:lnTo>
                    <a:pt x="167534" y="0"/>
                  </a:lnTo>
                  <a:lnTo>
                    <a:pt x="122995" y="5984"/>
                  </a:lnTo>
                  <a:lnTo>
                    <a:pt x="82974" y="22872"/>
                  </a:lnTo>
                  <a:lnTo>
                    <a:pt x="49067" y="49067"/>
                  </a:lnTo>
                  <a:lnTo>
                    <a:pt x="22872" y="82974"/>
                  </a:lnTo>
                  <a:lnTo>
                    <a:pt x="5984" y="122995"/>
                  </a:lnTo>
                  <a:lnTo>
                    <a:pt x="0" y="167534"/>
                  </a:lnTo>
                  <a:lnTo>
                    <a:pt x="0" y="4020819"/>
                  </a:lnTo>
                  <a:lnTo>
                    <a:pt x="5984" y="4065358"/>
                  </a:lnTo>
                  <a:lnTo>
                    <a:pt x="22872" y="4105379"/>
                  </a:lnTo>
                  <a:lnTo>
                    <a:pt x="49067" y="4139286"/>
                  </a:lnTo>
                  <a:lnTo>
                    <a:pt x="82974" y="4165481"/>
                  </a:lnTo>
                  <a:lnTo>
                    <a:pt x="122995" y="4182369"/>
                  </a:lnTo>
                  <a:lnTo>
                    <a:pt x="167534" y="4188354"/>
                  </a:lnTo>
                  <a:lnTo>
                    <a:pt x="7622804" y="4188354"/>
                  </a:lnTo>
                  <a:lnTo>
                    <a:pt x="7667343" y="4182369"/>
                  </a:lnTo>
                  <a:lnTo>
                    <a:pt x="7707364" y="4165481"/>
                  </a:lnTo>
                  <a:lnTo>
                    <a:pt x="7741270" y="4139286"/>
                  </a:lnTo>
                  <a:lnTo>
                    <a:pt x="7767466" y="4105379"/>
                  </a:lnTo>
                  <a:lnTo>
                    <a:pt x="7784354" y="4065358"/>
                  </a:lnTo>
                  <a:lnTo>
                    <a:pt x="7790338" y="4020819"/>
                  </a:lnTo>
                  <a:lnTo>
                    <a:pt x="7790338" y="167534"/>
                  </a:lnTo>
                  <a:lnTo>
                    <a:pt x="7784354" y="122995"/>
                  </a:lnTo>
                  <a:lnTo>
                    <a:pt x="7767466" y="82974"/>
                  </a:lnTo>
                  <a:lnTo>
                    <a:pt x="7741270" y="49067"/>
                  </a:lnTo>
                  <a:lnTo>
                    <a:pt x="7707364" y="22872"/>
                  </a:lnTo>
                  <a:lnTo>
                    <a:pt x="7667343" y="5984"/>
                  </a:lnTo>
                  <a:lnTo>
                    <a:pt x="762280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16360" y="5734642"/>
              <a:ext cx="4428690" cy="260018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2712751" y="5865424"/>
              <a:ext cx="3140710" cy="2422525"/>
            </a:xfrm>
            <a:custGeom>
              <a:avLst/>
              <a:gdLst/>
              <a:ahLst/>
              <a:cxnLst/>
              <a:rect l="l" t="t" r="r" b="b"/>
              <a:pathLst>
                <a:path w="3140709" h="2422525">
                  <a:moveTo>
                    <a:pt x="127723" y="2322893"/>
                  </a:moveTo>
                  <a:lnTo>
                    <a:pt x="125641" y="2285212"/>
                  </a:lnTo>
                  <a:lnTo>
                    <a:pt x="125463" y="2322893"/>
                  </a:lnTo>
                  <a:lnTo>
                    <a:pt x="125488" y="2421013"/>
                  </a:lnTo>
                  <a:lnTo>
                    <a:pt x="125615" y="2422461"/>
                  </a:lnTo>
                  <a:lnTo>
                    <a:pt x="125768" y="2420836"/>
                  </a:lnTo>
                  <a:lnTo>
                    <a:pt x="127012" y="2366327"/>
                  </a:lnTo>
                  <a:lnTo>
                    <a:pt x="127723" y="2322893"/>
                  </a:lnTo>
                  <a:close/>
                </a:path>
                <a:path w="3140709" h="2422525">
                  <a:moveTo>
                    <a:pt x="135013" y="1034897"/>
                  </a:moveTo>
                  <a:lnTo>
                    <a:pt x="132905" y="1103287"/>
                  </a:lnTo>
                  <a:lnTo>
                    <a:pt x="118135" y="1267866"/>
                  </a:lnTo>
                  <a:lnTo>
                    <a:pt x="78054" y="1467802"/>
                  </a:lnTo>
                  <a:lnTo>
                    <a:pt x="0" y="1642211"/>
                  </a:lnTo>
                  <a:lnTo>
                    <a:pt x="20980" y="1682292"/>
                  </a:lnTo>
                  <a:lnTo>
                    <a:pt x="66598" y="1805825"/>
                  </a:lnTo>
                  <a:lnTo>
                    <a:pt x="110845" y="2017725"/>
                  </a:lnTo>
                  <a:lnTo>
                    <a:pt x="125641" y="2285212"/>
                  </a:lnTo>
                  <a:lnTo>
                    <a:pt x="125895" y="2236533"/>
                  </a:lnTo>
                  <a:lnTo>
                    <a:pt x="126606" y="2120950"/>
                  </a:lnTo>
                  <a:lnTo>
                    <a:pt x="127584" y="1977555"/>
                  </a:lnTo>
                  <a:lnTo>
                    <a:pt x="129324" y="1743113"/>
                  </a:lnTo>
                  <a:lnTo>
                    <a:pt x="132181" y="1380553"/>
                  </a:lnTo>
                  <a:lnTo>
                    <a:pt x="135013" y="1034897"/>
                  </a:lnTo>
                  <a:close/>
                </a:path>
                <a:path w="3140709" h="2422525">
                  <a:moveTo>
                    <a:pt x="3140164" y="0"/>
                  </a:moveTo>
                  <a:lnTo>
                    <a:pt x="3084690" y="10972"/>
                  </a:lnTo>
                  <a:lnTo>
                    <a:pt x="2972625" y="595122"/>
                  </a:lnTo>
                  <a:lnTo>
                    <a:pt x="3113227" y="522287"/>
                  </a:lnTo>
                  <a:lnTo>
                    <a:pt x="3110217" y="355803"/>
                  </a:lnTo>
                  <a:lnTo>
                    <a:pt x="3120275" y="185712"/>
                  </a:lnTo>
                  <a:lnTo>
                    <a:pt x="3133547" y="53327"/>
                  </a:lnTo>
                  <a:lnTo>
                    <a:pt x="3140164" y="0"/>
                  </a:lnTo>
                  <a:close/>
                </a:path>
              </a:pathLst>
            </a:custGeom>
            <a:solidFill>
              <a:srgbClr val="EDA7A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8358" y="4376830"/>
              <a:ext cx="3350683" cy="395799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2847776" y="4565306"/>
              <a:ext cx="2932430" cy="3769995"/>
            </a:xfrm>
            <a:custGeom>
              <a:avLst/>
              <a:gdLst/>
              <a:ahLst/>
              <a:cxnLst/>
              <a:rect l="l" t="t" r="r" b="b"/>
              <a:pathLst>
                <a:path w="2932430" h="3769995">
                  <a:moveTo>
                    <a:pt x="2617721" y="0"/>
                  </a:moveTo>
                  <a:lnTo>
                    <a:pt x="314126" y="0"/>
                  </a:lnTo>
                  <a:lnTo>
                    <a:pt x="267706" y="3406"/>
                  </a:lnTo>
                  <a:lnTo>
                    <a:pt x="223400" y="13300"/>
                  </a:lnTo>
                  <a:lnTo>
                    <a:pt x="181696" y="29196"/>
                  </a:lnTo>
                  <a:lnTo>
                    <a:pt x="143079" y="50609"/>
                  </a:lnTo>
                  <a:lnTo>
                    <a:pt x="108034" y="77051"/>
                  </a:lnTo>
                  <a:lnTo>
                    <a:pt x="77048" y="108038"/>
                  </a:lnTo>
                  <a:lnTo>
                    <a:pt x="50606" y="143083"/>
                  </a:lnTo>
                  <a:lnTo>
                    <a:pt x="29194" y="181701"/>
                  </a:lnTo>
                  <a:lnTo>
                    <a:pt x="13299" y="223404"/>
                  </a:lnTo>
                  <a:lnTo>
                    <a:pt x="3405" y="267708"/>
                  </a:lnTo>
                  <a:lnTo>
                    <a:pt x="0" y="314126"/>
                  </a:lnTo>
                  <a:lnTo>
                    <a:pt x="0" y="3769518"/>
                  </a:lnTo>
                  <a:lnTo>
                    <a:pt x="2931847" y="3769518"/>
                  </a:lnTo>
                  <a:lnTo>
                    <a:pt x="2931847" y="314126"/>
                  </a:lnTo>
                  <a:lnTo>
                    <a:pt x="2928442" y="267708"/>
                  </a:lnTo>
                  <a:lnTo>
                    <a:pt x="2918548" y="223404"/>
                  </a:lnTo>
                  <a:lnTo>
                    <a:pt x="2902652" y="181701"/>
                  </a:lnTo>
                  <a:lnTo>
                    <a:pt x="2881241" y="143083"/>
                  </a:lnTo>
                  <a:lnTo>
                    <a:pt x="2854799" y="108038"/>
                  </a:lnTo>
                  <a:lnTo>
                    <a:pt x="2823813" y="77051"/>
                  </a:lnTo>
                  <a:lnTo>
                    <a:pt x="2788768" y="50609"/>
                  </a:lnTo>
                  <a:lnTo>
                    <a:pt x="2750151" y="29196"/>
                  </a:lnTo>
                  <a:lnTo>
                    <a:pt x="2708446" y="13300"/>
                  </a:lnTo>
                  <a:lnTo>
                    <a:pt x="2664141" y="3406"/>
                  </a:lnTo>
                  <a:lnTo>
                    <a:pt x="26177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04839" y="4753781"/>
              <a:ext cx="2617721" cy="358104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3790157" y="7214440"/>
              <a:ext cx="1047115" cy="502920"/>
            </a:xfrm>
            <a:custGeom>
              <a:avLst/>
              <a:gdLst/>
              <a:ahLst/>
              <a:cxnLst/>
              <a:rect l="l" t="t" r="r" b="b"/>
              <a:pathLst>
                <a:path w="1047115" h="502920">
                  <a:moveTo>
                    <a:pt x="795787" y="0"/>
                  </a:moveTo>
                  <a:lnTo>
                    <a:pt x="251301" y="0"/>
                  </a:lnTo>
                  <a:lnTo>
                    <a:pt x="206129" y="4048"/>
                  </a:lnTo>
                  <a:lnTo>
                    <a:pt x="163613" y="15721"/>
                  </a:lnTo>
                  <a:lnTo>
                    <a:pt x="124463" y="34309"/>
                  </a:lnTo>
                  <a:lnTo>
                    <a:pt x="89390" y="59102"/>
                  </a:lnTo>
                  <a:lnTo>
                    <a:pt x="59102" y="89390"/>
                  </a:lnTo>
                  <a:lnTo>
                    <a:pt x="34309" y="124463"/>
                  </a:lnTo>
                  <a:lnTo>
                    <a:pt x="15721" y="163613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3"/>
                  </a:lnTo>
                  <a:lnTo>
                    <a:pt x="15721" y="338989"/>
                  </a:lnTo>
                  <a:lnTo>
                    <a:pt x="34309" y="378138"/>
                  </a:lnTo>
                  <a:lnTo>
                    <a:pt x="59102" y="413212"/>
                  </a:lnTo>
                  <a:lnTo>
                    <a:pt x="89390" y="443500"/>
                  </a:lnTo>
                  <a:lnTo>
                    <a:pt x="124463" y="468292"/>
                  </a:lnTo>
                  <a:lnTo>
                    <a:pt x="163613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795787" y="502602"/>
                  </a:lnTo>
                  <a:lnTo>
                    <a:pt x="840959" y="498553"/>
                  </a:lnTo>
                  <a:lnTo>
                    <a:pt x="883475" y="486880"/>
                  </a:lnTo>
                  <a:lnTo>
                    <a:pt x="922624" y="468292"/>
                  </a:lnTo>
                  <a:lnTo>
                    <a:pt x="957698" y="443500"/>
                  </a:lnTo>
                  <a:lnTo>
                    <a:pt x="987986" y="413212"/>
                  </a:lnTo>
                  <a:lnTo>
                    <a:pt x="1012778" y="378138"/>
                  </a:lnTo>
                  <a:lnTo>
                    <a:pt x="1031366" y="338989"/>
                  </a:lnTo>
                  <a:lnTo>
                    <a:pt x="1043039" y="296473"/>
                  </a:lnTo>
                  <a:lnTo>
                    <a:pt x="1047088" y="251301"/>
                  </a:lnTo>
                  <a:lnTo>
                    <a:pt x="1043039" y="206129"/>
                  </a:lnTo>
                  <a:lnTo>
                    <a:pt x="1031366" y="163613"/>
                  </a:lnTo>
                  <a:lnTo>
                    <a:pt x="1012778" y="124463"/>
                  </a:lnTo>
                  <a:lnTo>
                    <a:pt x="987986" y="89390"/>
                  </a:lnTo>
                  <a:lnTo>
                    <a:pt x="957698" y="59102"/>
                  </a:lnTo>
                  <a:lnTo>
                    <a:pt x="922624" y="34309"/>
                  </a:lnTo>
                  <a:lnTo>
                    <a:pt x="883475" y="15721"/>
                  </a:lnTo>
                  <a:lnTo>
                    <a:pt x="840959" y="4048"/>
                  </a:lnTo>
                  <a:lnTo>
                    <a:pt x="795787" y="0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539226" y="4417938"/>
            <a:ext cx="279172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b="1" spc="-27" dirty="0">
                <a:solidFill>
                  <a:srgbClr val="FFFFFF"/>
                </a:solidFill>
                <a:latin typeface="나눔스퀘어OTF Bold"/>
                <a:cs typeface="나눔스퀘어OTF Bold"/>
              </a:rPr>
              <a:t>주문</a:t>
            </a:r>
            <a:endParaRPr sz="1182">
              <a:latin typeface="나눔스퀘어OTF Bold"/>
              <a:cs typeface="나눔스퀘어OTF Bold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310580" y="3242932"/>
            <a:ext cx="2430143" cy="1811344"/>
            <a:chOff x="12054983" y="5347835"/>
            <a:chExt cx="4007485" cy="2987040"/>
          </a:xfrm>
        </p:grpSpPr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49325" y="5654277"/>
              <a:ext cx="1528749" cy="144498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3737800" y="5961797"/>
              <a:ext cx="1151890" cy="258445"/>
            </a:xfrm>
            <a:custGeom>
              <a:avLst/>
              <a:gdLst/>
              <a:ahLst/>
              <a:cxnLst/>
              <a:rect l="l" t="t" r="r" b="b"/>
              <a:pathLst>
                <a:path w="1151890" h="258445">
                  <a:moveTo>
                    <a:pt x="579123" y="0"/>
                  </a:moveTo>
                  <a:lnTo>
                    <a:pt x="572673" y="0"/>
                  </a:lnTo>
                  <a:lnTo>
                    <a:pt x="0" y="132257"/>
                  </a:lnTo>
                  <a:lnTo>
                    <a:pt x="575898" y="257908"/>
                  </a:lnTo>
                  <a:lnTo>
                    <a:pt x="1151797" y="132257"/>
                  </a:lnTo>
                  <a:lnTo>
                    <a:pt x="579123" y="0"/>
                  </a:lnTo>
                  <a:close/>
                </a:path>
              </a:pathLst>
            </a:custGeom>
            <a:solidFill>
              <a:srgbClr val="48403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1" name="object 41"/>
            <p:cNvSpPr/>
            <p:nvPr/>
          </p:nvSpPr>
          <p:spPr>
            <a:xfrm>
              <a:off x="14051990" y="5909336"/>
              <a:ext cx="387350" cy="423545"/>
            </a:xfrm>
            <a:custGeom>
              <a:avLst/>
              <a:gdLst/>
              <a:ahLst/>
              <a:cxnLst/>
              <a:rect l="l" t="t" r="r" b="b"/>
              <a:pathLst>
                <a:path w="387350" h="423545">
                  <a:moveTo>
                    <a:pt x="58755" y="0"/>
                  </a:moveTo>
                  <a:lnTo>
                    <a:pt x="28491" y="13110"/>
                  </a:lnTo>
                  <a:lnTo>
                    <a:pt x="7788" y="38778"/>
                  </a:lnTo>
                  <a:lnTo>
                    <a:pt x="0" y="71726"/>
                  </a:lnTo>
                  <a:lnTo>
                    <a:pt x="5279" y="107784"/>
                  </a:lnTo>
                  <a:lnTo>
                    <a:pt x="23779" y="142782"/>
                  </a:lnTo>
                  <a:lnTo>
                    <a:pt x="26114" y="145850"/>
                  </a:lnTo>
                  <a:lnTo>
                    <a:pt x="28773" y="148394"/>
                  </a:lnTo>
                  <a:lnTo>
                    <a:pt x="31307" y="151159"/>
                  </a:lnTo>
                  <a:lnTo>
                    <a:pt x="19895" y="176367"/>
                  </a:lnTo>
                  <a:lnTo>
                    <a:pt x="18550" y="205513"/>
                  </a:lnTo>
                  <a:lnTo>
                    <a:pt x="27180" y="235805"/>
                  </a:lnTo>
                  <a:lnTo>
                    <a:pt x="53255" y="272342"/>
                  </a:lnTo>
                  <a:lnTo>
                    <a:pt x="78468" y="290505"/>
                  </a:lnTo>
                  <a:lnTo>
                    <a:pt x="73043" y="315680"/>
                  </a:lnTo>
                  <a:lnTo>
                    <a:pt x="88061" y="369521"/>
                  </a:lnTo>
                  <a:lnTo>
                    <a:pt x="135513" y="413175"/>
                  </a:lnTo>
                  <a:lnTo>
                    <a:pt x="193799" y="423182"/>
                  </a:lnTo>
                  <a:lnTo>
                    <a:pt x="219270" y="413496"/>
                  </a:lnTo>
                  <a:lnTo>
                    <a:pt x="219554" y="413496"/>
                  </a:lnTo>
                  <a:lnTo>
                    <a:pt x="363538" y="303950"/>
                  </a:lnTo>
                  <a:lnTo>
                    <a:pt x="363444" y="303814"/>
                  </a:lnTo>
                  <a:lnTo>
                    <a:pt x="379582" y="281858"/>
                  </a:lnTo>
                  <a:lnTo>
                    <a:pt x="387100" y="254052"/>
                  </a:lnTo>
                  <a:lnTo>
                    <a:pt x="385490" y="223021"/>
                  </a:lnTo>
                  <a:lnTo>
                    <a:pt x="374239" y="191388"/>
                  </a:lnTo>
                  <a:lnTo>
                    <a:pt x="356078" y="165640"/>
                  </a:lnTo>
                  <a:lnTo>
                    <a:pt x="333399" y="147174"/>
                  </a:lnTo>
                  <a:lnTo>
                    <a:pt x="308201" y="136797"/>
                  </a:lnTo>
                  <a:lnTo>
                    <a:pt x="282483" y="135316"/>
                  </a:lnTo>
                  <a:lnTo>
                    <a:pt x="279830" y="125511"/>
                  </a:lnTo>
                  <a:lnTo>
                    <a:pt x="243468" y="71280"/>
                  </a:lnTo>
                  <a:lnTo>
                    <a:pt x="206839" y="52659"/>
                  </a:lnTo>
                  <a:lnTo>
                    <a:pt x="160790" y="52659"/>
                  </a:lnTo>
                  <a:lnTo>
                    <a:pt x="158801" y="49486"/>
                  </a:lnTo>
                  <a:lnTo>
                    <a:pt x="157063" y="46230"/>
                  </a:lnTo>
                  <a:lnTo>
                    <a:pt x="154738" y="43172"/>
                  </a:lnTo>
                  <a:lnTo>
                    <a:pt x="125940" y="15996"/>
                  </a:lnTo>
                  <a:lnTo>
                    <a:pt x="92592" y="1283"/>
                  </a:lnTo>
                  <a:lnTo>
                    <a:pt x="58755" y="0"/>
                  </a:lnTo>
                  <a:close/>
                </a:path>
                <a:path w="387350" h="423545">
                  <a:moveTo>
                    <a:pt x="219554" y="413496"/>
                  </a:moveTo>
                  <a:lnTo>
                    <a:pt x="219270" y="413496"/>
                  </a:lnTo>
                  <a:lnTo>
                    <a:pt x="219375" y="413632"/>
                  </a:lnTo>
                  <a:lnTo>
                    <a:pt x="219554" y="413496"/>
                  </a:lnTo>
                  <a:close/>
                </a:path>
                <a:path w="387350" h="423545">
                  <a:moveTo>
                    <a:pt x="188132" y="48396"/>
                  </a:moveTo>
                  <a:lnTo>
                    <a:pt x="160790" y="52659"/>
                  </a:lnTo>
                  <a:lnTo>
                    <a:pt x="206839" y="52659"/>
                  </a:lnTo>
                  <a:lnTo>
                    <a:pt x="188132" y="48396"/>
                  </a:lnTo>
                  <a:close/>
                </a:path>
              </a:pathLst>
            </a:custGeom>
            <a:solidFill>
              <a:srgbClr val="358D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2" name="object 42"/>
            <p:cNvSpPr/>
            <p:nvPr/>
          </p:nvSpPr>
          <p:spPr>
            <a:xfrm>
              <a:off x="14136019" y="5995446"/>
              <a:ext cx="276860" cy="363855"/>
            </a:xfrm>
            <a:custGeom>
              <a:avLst/>
              <a:gdLst/>
              <a:ahLst/>
              <a:cxnLst/>
              <a:rect l="l" t="t" r="r" b="b"/>
              <a:pathLst>
                <a:path w="276859" h="363854">
                  <a:moveTo>
                    <a:pt x="276504" y="363496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F703B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3" name="object 43"/>
            <p:cNvSpPr/>
            <p:nvPr/>
          </p:nvSpPr>
          <p:spPr>
            <a:xfrm>
              <a:off x="14119787" y="6085212"/>
              <a:ext cx="81280" cy="14604"/>
            </a:xfrm>
            <a:custGeom>
              <a:avLst/>
              <a:gdLst/>
              <a:ahLst/>
              <a:cxnLst/>
              <a:rect l="l" t="t" r="r" b="b"/>
              <a:pathLst>
                <a:path w="81280" h="14604">
                  <a:moveTo>
                    <a:pt x="0" y="0"/>
                  </a:moveTo>
                  <a:lnTo>
                    <a:pt x="4783" y="4644"/>
                  </a:lnTo>
                  <a:lnTo>
                    <a:pt x="19508" y="12498"/>
                  </a:lnTo>
                  <a:lnTo>
                    <a:pt x="44735" y="14440"/>
                  </a:lnTo>
                  <a:lnTo>
                    <a:pt x="81023" y="1350"/>
                  </a:lnTo>
                </a:path>
              </a:pathLst>
            </a:custGeom>
            <a:ln w="10470">
              <a:solidFill>
                <a:srgbClr val="0F703B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4" name="object 44"/>
            <p:cNvSpPr/>
            <p:nvPr/>
          </p:nvSpPr>
          <p:spPr>
            <a:xfrm>
              <a:off x="14224465" y="6218344"/>
              <a:ext cx="81280" cy="14604"/>
            </a:xfrm>
            <a:custGeom>
              <a:avLst/>
              <a:gdLst/>
              <a:ahLst/>
              <a:cxnLst/>
              <a:rect l="l" t="t" r="r" b="b"/>
              <a:pathLst>
                <a:path w="81280" h="14604">
                  <a:moveTo>
                    <a:pt x="0" y="0"/>
                  </a:moveTo>
                  <a:lnTo>
                    <a:pt x="4783" y="4644"/>
                  </a:lnTo>
                  <a:lnTo>
                    <a:pt x="19508" y="12498"/>
                  </a:lnTo>
                  <a:lnTo>
                    <a:pt x="44735" y="14440"/>
                  </a:lnTo>
                  <a:lnTo>
                    <a:pt x="81023" y="1350"/>
                  </a:lnTo>
                </a:path>
              </a:pathLst>
            </a:custGeom>
            <a:ln w="10470">
              <a:solidFill>
                <a:srgbClr val="0F703B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5" name="object 45"/>
            <p:cNvSpPr/>
            <p:nvPr/>
          </p:nvSpPr>
          <p:spPr>
            <a:xfrm>
              <a:off x="14249416" y="6063058"/>
              <a:ext cx="27305" cy="78740"/>
            </a:xfrm>
            <a:custGeom>
              <a:avLst/>
              <a:gdLst/>
              <a:ahLst/>
              <a:cxnLst/>
              <a:rect l="l" t="t" r="r" b="b"/>
              <a:pathLst>
                <a:path w="27305" h="78739">
                  <a:moveTo>
                    <a:pt x="20323" y="0"/>
                  </a:moveTo>
                  <a:lnTo>
                    <a:pt x="23524" y="5849"/>
                  </a:lnTo>
                  <a:lnTo>
                    <a:pt x="27164" y="22134"/>
                  </a:lnTo>
                  <a:lnTo>
                    <a:pt x="22302" y="46961"/>
                  </a:lnTo>
                  <a:lnTo>
                    <a:pt x="0" y="78437"/>
                  </a:lnTo>
                </a:path>
              </a:pathLst>
            </a:custGeom>
            <a:ln w="10470">
              <a:solidFill>
                <a:srgbClr val="0F703B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6" name="object 46"/>
            <p:cNvSpPr/>
            <p:nvPr/>
          </p:nvSpPr>
          <p:spPr>
            <a:xfrm>
              <a:off x="14149495" y="5727406"/>
              <a:ext cx="388620" cy="507365"/>
            </a:xfrm>
            <a:custGeom>
              <a:avLst/>
              <a:gdLst/>
              <a:ahLst/>
              <a:cxnLst/>
              <a:rect l="l" t="t" r="r" b="b"/>
              <a:pathLst>
                <a:path w="388619" h="507364">
                  <a:moveTo>
                    <a:pt x="163313" y="0"/>
                  </a:moveTo>
                  <a:lnTo>
                    <a:pt x="127305" y="12045"/>
                  </a:lnTo>
                  <a:lnTo>
                    <a:pt x="99307" y="39170"/>
                  </a:lnTo>
                  <a:lnTo>
                    <a:pt x="82057" y="77420"/>
                  </a:lnTo>
                  <a:lnTo>
                    <a:pt x="78290" y="122844"/>
                  </a:lnTo>
                  <a:lnTo>
                    <a:pt x="78646" y="127252"/>
                  </a:lnTo>
                  <a:lnTo>
                    <a:pt x="79672" y="131378"/>
                  </a:lnTo>
                  <a:lnTo>
                    <a:pt x="80415" y="135629"/>
                  </a:lnTo>
                  <a:lnTo>
                    <a:pt x="53706" y="153001"/>
                  </a:lnTo>
                  <a:lnTo>
                    <a:pt x="34316" y="180436"/>
                  </a:lnTo>
                  <a:lnTo>
                    <a:pt x="23892" y="215172"/>
                  </a:lnTo>
                  <a:lnTo>
                    <a:pt x="24082" y="254442"/>
                  </a:lnTo>
                  <a:lnTo>
                    <a:pt x="26523" y="266780"/>
                  </a:lnTo>
                  <a:lnTo>
                    <a:pt x="30018" y="278507"/>
                  </a:lnTo>
                  <a:lnTo>
                    <a:pt x="34452" y="289602"/>
                  </a:lnTo>
                  <a:lnTo>
                    <a:pt x="39715" y="300043"/>
                  </a:lnTo>
                  <a:lnTo>
                    <a:pt x="18827" y="321091"/>
                  </a:lnTo>
                  <a:lnTo>
                    <a:pt x="5224" y="349359"/>
                  </a:lnTo>
                  <a:lnTo>
                    <a:pt x="0" y="382620"/>
                  </a:lnTo>
                  <a:lnTo>
                    <a:pt x="4250" y="418646"/>
                  </a:lnTo>
                  <a:lnTo>
                    <a:pt x="18942" y="454399"/>
                  </a:lnTo>
                  <a:lnTo>
                    <a:pt x="41432" y="482222"/>
                  </a:lnTo>
                  <a:lnTo>
                    <a:pt x="69262" y="500261"/>
                  </a:lnTo>
                  <a:lnTo>
                    <a:pt x="99975" y="506665"/>
                  </a:lnTo>
                  <a:lnTo>
                    <a:pt x="99996" y="506843"/>
                  </a:lnTo>
                  <a:lnTo>
                    <a:pt x="307853" y="489911"/>
                  </a:lnTo>
                  <a:lnTo>
                    <a:pt x="307822" y="489712"/>
                  </a:lnTo>
                  <a:lnTo>
                    <a:pt x="337098" y="478427"/>
                  </a:lnTo>
                  <a:lnTo>
                    <a:pt x="361644" y="456124"/>
                  </a:lnTo>
                  <a:lnTo>
                    <a:pt x="379335" y="425030"/>
                  </a:lnTo>
                  <a:lnTo>
                    <a:pt x="388043" y="387400"/>
                  </a:lnTo>
                  <a:lnTo>
                    <a:pt x="386405" y="351135"/>
                  </a:lnTo>
                  <a:lnTo>
                    <a:pt x="375863" y="319157"/>
                  </a:lnTo>
                  <a:lnTo>
                    <a:pt x="357863" y="293462"/>
                  </a:lnTo>
                  <a:lnTo>
                    <a:pt x="333842" y="276075"/>
                  </a:lnTo>
                  <a:lnTo>
                    <a:pt x="337349" y="264923"/>
                  </a:lnTo>
                  <a:lnTo>
                    <a:pt x="339931" y="253254"/>
                  </a:lnTo>
                  <a:lnTo>
                    <a:pt x="341484" y="241113"/>
                  </a:lnTo>
                  <a:lnTo>
                    <a:pt x="341905" y="228548"/>
                  </a:lnTo>
                  <a:lnTo>
                    <a:pt x="335726" y="189767"/>
                  </a:lnTo>
                  <a:lnTo>
                    <a:pt x="319812" y="157178"/>
                  </a:lnTo>
                  <a:lnTo>
                    <a:pt x="296236" y="133243"/>
                  </a:lnTo>
                  <a:lnTo>
                    <a:pt x="267069" y="120425"/>
                  </a:lnTo>
                  <a:lnTo>
                    <a:pt x="267122" y="116111"/>
                  </a:lnTo>
                  <a:lnTo>
                    <a:pt x="256018" y="63243"/>
                  </a:lnTo>
                  <a:lnTo>
                    <a:pt x="232805" y="28291"/>
                  </a:lnTo>
                  <a:lnTo>
                    <a:pt x="200789" y="6058"/>
                  </a:lnTo>
                  <a:lnTo>
                    <a:pt x="163313" y="0"/>
                  </a:lnTo>
                  <a:close/>
                </a:path>
              </a:pathLst>
            </a:custGeom>
            <a:solidFill>
              <a:srgbClr val="65B44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7" name="object 47"/>
            <p:cNvSpPr/>
            <p:nvPr/>
          </p:nvSpPr>
          <p:spPr>
            <a:xfrm>
              <a:off x="14321375" y="5832660"/>
              <a:ext cx="43180" cy="524510"/>
            </a:xfrm>
            <a:custGeom>
              <a:avLst/>
              <a:gdLst/>
              <a:ahLst/>
              <a:cxnLst/>
              <a:rect l="l" t="t" r="r" b="b"/>
              <a:pathLst>
                <a:path w="43180" h="524510">
                  <a:moveTo>
                    <a:pt x="42705" y="524056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16943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8" name="object 48"/>
            <p:cNvSpPr/>
            <p:nvPr/>
          </p:nvSpPr>
          <p:spPr>
            <a:xfrm>
              <a:off x="14335950" y="5897063"/>
              <a:ext cx="68580" cy="63500"/>
            </a:xfrm>
            <a:custGeom>
              <a:avLst/>
              <a:gdLst/>
              <a:ahLst/>
              <a:cxnLst/>
              <a:rect l="l" t="t" r="r" b="b"/>
              <a:pathLst>
                <a:path w="68580" h="63500">
                  <a:moveTo>
                    <a:pt x="68375" y="0"/>
                  </a:moveTo>
                  <a:lnTo>
                    <a:pt x="67852" y="7658"/>
                  </a:lnTo>
                  <a:lnTo>
                    <a:pt x="61280" y="25710"/>
                  </a:lnTo>
                  <a:lnTo>
                    <a:pt x="41163" y="46773"/>
                  </a:lnTo>
                  <a:lnTo>
                    <a:pt x="0" y="63463"/>
                  </a:lnTo>
                </a:path>
              </a:pathLst>
            </a:custGeom>
            <a:ln w="10470">
              <a:solidFill>
                <a:srgbClr val="16943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9" name="object 49"/>
            <p:cNvSpPr/>
            <p:nvPr/>
          </p:nvSpPr>
          <p:spPr>
            <a:xfrm>
              <a:off x="14348683" y="6091624"/>
              <a:ext cx="68580" cy="63500"/>
            </a:xfrm>
            <a:custGeom>
              <a:avLst/>
              <a:gdLst/>
              <a:ahLst/>
              <a:cxnLst/>
              <a:rect l="l" t="t" r="r" b="b"/>
              <a:pathLst>
                <a:path w="68580" h="63500">
                  <a:moveTo>
                    <a:pt x="68375" y="0"/>
                  </a:moveTo>
                  <a:lnTo>
                    <a:pt x="67852" y="7658"/>
                  </a:lnTo>
                  <a:lnTo>
                    <a:pt x="61280" y="25710"/>
                  </a:lnTo>
                  <a:lnTo>
                    <a:pt x="41163" y="46773"/>
                  </a:lnTo>
                  <a:lnTo>
                    <a:pt x="0" y="63463"/>
                  </a:lnTo>
                </a:path>
              </a:pathLst>
            </a:custGeom>
            <a:ln w="10470">
              <a:solidFill>
                <a:srgbClr val="16943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0" name="object 50"/>
            <p:cNvSpPr/>
            <p:nvPr/>
          </p:nvSpPr>
          <p:spPr>
            <a:xfrm>
              <a:off x="14258832" y="5993417"/>
              <a:ext cx="78105" cy="52069"/>
            </a:xfrm>
            <a:custGeom>
              <a:avLst/>
              <a:gdLst/>
              <a:ahLst/>
              <a:cxnLst/>
              <a:rect l="l" t="t" r="r" b="b"/>
              <a:pathLst>
                <a:path w="78105" h="52070">
                  <a:moveTo>
                    <a:pt x="0" y="0"/>
                  </a:moveTo>
                  <a:lnTo>
                    <a:pt x="1759" y="7472"/>
                  </a:lnTo>
                  <a:lnTo>
                    <a:pt x="11170" y="24223"/>
                  </a:lnTo>
                  <a:lnTo>
                    <a:pt x="34432" y="41754"/>
                  </a:lnTo>
                  <a:lnTo>
                    <a:pt x="77746" y="51567"/>
                  </a:lnTo>
                </a:path>
              </a:pathLst>
            </a:custGeom>
            <a:ln w="10470">
              <a:solidFill>
                <a:srgbClr val="16943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78196" y="5891773"/>
              <a:ext cx="312589" cy="27327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01848" y="5869936"/>
              <a:ext cx="177778" cy="16979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81723" y="6079128"/>
              <a:ext cx="312466" cy="274543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4093874" y="6059737"/>
              <a:ext cx="127635" cy="104139"/>
            </a:xfrm>
            <a:custGeom>
              <a:avLst/>
              <a:gdLst/>
              <a:ahLst/>
              <a:cxnLst/>
              <a:rect l="l" t="t" r="r" b="b"/>
              <a:pathLst>
                <a:path w="127634" h="104139">
                  <a:moveTo>
                    <a:pt x="99889" y="75185"/>
                  </a:moveTo>
                  <a:lnTo>
                    <a:pt x="55652" y="75185"/>
                  </a:lnTo>
                  <a:lnTo>
                    <a:pt x="68846" y="93916"/>
                  </a:lnTo>
                  <a:lnTo>
                    <a:pt x="85265" y="102108"/>
                  </a:lnTo>
                  <a:lnTo>
                    <a:pt x="99259" y="103951"/>
                  </a:lnTo>
                  <a:lnTo>
                    <a:pt x="105180" y="103634"/>
                  </a:lnTo>
                  <a:lnTo>
                    <a:pt x="102981" y="82111"/>
                  </a:lnTo>
                  <a:lnTo>
                    <a:pt x="99889" y="75185"/>
                  </a:lnTo>
                  <a:close/>
                </a:path>
                <a:path w="127634" h="104139">
                  <a:moveTo>
                    <a:pt x="17968" y="0"/>
                  </a:moveTo>
                  <a:lnTo>
                    <a:pt x="10994" y="318"/>
                  </a:lnTo>
                  <a:lnTo>
                    <a:pt x="14557" y="20070"/>
                  </a:lnTo>
                  <a:lnTo>
                    <a:pt x="21478" y="35889"/>
                  </a:lnTo>
                  <a:lnTo>
                    <a:pt x="28222" y="46393"/>
                  </a:lnTo>
                  <a:lnTo>
                    <a:pt x="31255" y="50202"/>
                  </a:lnTo>
                  <a:lnTo>
                    <a:pt x="14237" y="58224"/>
                  </a:lnTo>
                  <a:lnTo>
                    <a:pt x="4841" y="69931"/>
                  </a:lnTo>
                  <a:lnTo>
                    <a:pt x="838" y="80496"/>
                  </a:lnTo>
                  <a:lnTo>
                    <a:pt x="0" y="85090"/>
                  </a:lnTo>
                  <a:lnTo>
                    <a:pt x="22853" y="90566"/>
                  </a:lnTo>
                  <a:lnTo>
                    <a:pt x="40411" y="86381"/>
                  </a:lnTo>
                  <a:lnTo>
                    <a:pt x="51676" y="79074"/>
                  </a:lnTo>
                  <a:lnTo>
                    <a:pt x="55652" y="75185"/>
                  </a:lnTo>
                  <a:lnTo>
                    <a:pt x="99889" y="75185"/>
                  </a:lnTo>
                  <a:lnTo>
                    <a:pt x="96990" y="68693"/>
                  </a:lnTo>
                  <a:lnTo>
                    <a:pt x="90777" y="61802"/>
                  </a:lnTo>
                  <a:lnTo>
                    <a:pt x="87913" y="59856"/>
                  </a:lnTo>
                  <a:lnTo>
                    <a:pt x="103328" y="48848"/>
                  </a:lnTo>
                  <a:lnTo>
                    <a:pt x="115923" y="35994"/>
                  </a:lnTo>
                  <a:lnTo>
                    <a:pt x="117350" y="34202"/>
                  </a:lnTo>
                  <a:lnTo>
                    <a:pt x="63861" y="34202"/>
                  </a:lnTo>
                  <a:lnTo>
                    <a:pt x="51740" y="12069"/>
                  </a:lnTo>
                  <a:lnTo>
                    <a:pt x="33996" y="2292"/>
                  </a:lnTo>
                  <a:lnTo>
                    <a:pt x="17968" y="0"/>
                  </a:lnTo>
                  <a:close/>
                </a:path>
                <a:path w="127634" h="104139">
                  <a:moveTo>
                    <a:pt x="103980" y="17562"/>
                  </a:moveTo>
                  <a:lnTo>
                    <a:pt x="83604" y="22743"/>
                  </a:lnTo>
                  <a:lnTo>
                    <a:pt x="69275" y="30321"/>
                  </a:lnTo>
                  <a:lnTo>
                    <a:pt x="63861" y="34202"/>
                  </a:lnTo>
                  <a:lnTo>
                    <a:pt x="117350" y="34202"/>
                  </a:lnTo>
                  <a:lnTo>
                    <a:pt x="124418" y="25325"/>
                  </a:lnTo>
                  <a:lnTo>
                    <a:pt x="127535" y="20873"/>
                  </a:lnTo>
                  <a:lnTo>
                    <a:pt x="103980" y="17562"/>
                  </a:lnTo>
                  <a:close/>
                </a:path>
              </a:pathLst>
            </a:custGeom>
            <a:solidFill>
              <a:srgbClr val="086A3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5" name="object 55"/>
            <p:cNvSpPr/>
            <p:nvPr/>
          </p:nvSpPr>
          <p:spPr>
            <a:xfrm>
              <a:off x="14010169" y="6109572"/>
              <a:ext cx="57150" cy="73660"/>
            </a:xfrm>
            <a:custGeom>
              <a:avLst/>
              <a:gdLst/>
              <a:ahLst/>
              <a:cxnLst/>
              <a:rect l="l" t="t" r="r" b="b"/>
              <a:pathLst>
                <a:path w="57150" h="73660">
                  <a:moveTo>
                    <a:pt x="53799" y="0"/>
                  </a:moveTo>
                  <a:lnTo>
                    <a:pt x="7760" y="29558"/>
                  </a:lnTo>
                  <a:lnTo>
                    <a:pt x="0" y="66825"/>
                  </a:lnTo>
                  <a:lnTo>
                    <a:pt x="10" y="70039"/>
                  </a:lnTo>
                  <a:lnTo>
                    <a:pt x="2314" y="72720"/>
                  </a:lnTo>
                  <a:lnTo>
                    <a:pt x="6198" y="73442"/>
                  </a:lnTo>
                  <a:lnTo>
                    <a:pt x="10271" y="73421"/>
                  </a:lnTo>
                  <a:lnTo>
                    <a:pt x="13245" y="70469"/>
                  </a:lnTo>
                  <a:lnTo>
                    <a:pt x="13245" y="66825"/>
                  </a:lnTo>
                  <a:lnTo>
                    <a:pt x="18881" y="37101"/>
                  </a:lnTo>
                  <a:lnTo>
                    <a:pt x="31394" y="21145"/>
                  </a:lnTo>
                  <a:lnTo>
                    <a:pt x="44194" y="14685"/>
                  </a:lnTo>
                  <a:lnTo>
                    <a:pt x="50689" y="13444"/>
                  </a:lnTo>
                  <a:lnTo>
                    <a:pt x="54302" y="13256"/>
                  </a:lnTo>
                  <a:lnTo>
                    <a:pt x="57118" y="10167"/>
                  </a:lnTo>
                  <a:lnTo>
                    <a:pt x="56783" y="2900"/>
                  </a:lnTo>
                  <a:lnTo>
                    <a:pt x="53799" y="0"/>
                  </a:lnTo>
                  <a:close/>
                </a:path>
              </a:pathLst>
            </a:custGeom>
            <a:solidFill>
              <a:srgbClr val="FF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6" name="object 56"/>
            <p:cNvSpPr/>
            <p:nvPr/>
          </p:nvSpPr>
          <p:spPr>
            <a:xfrm>
              <a:off x="14143359" y="6106316"/>
              <a:ext cx="22860" cy="13970"/>
            </a:xfrm>
            <a:custGeom>
              <a:avLst/>
              <a:gdLst/>
              <a:ahLst/>
              <a:cxnLst/>
              <a:rect l="l" t="t" r="r" b="b"/>
              <a:pathLst>
                <a:path w="22859" h="13970">
                  <a:moveTo>
                    <a:pt x="6408" y="0"/>
                  </a:moveTo>
                  <a:lnTo>
                    <a:pt x="1214" y="1612"/>
                  </a:lnTo>
                  <a:lnTo>
                    <a:pt x="0" y="7863"/>
                  </a:lnTo>
                  <a:lnTo>
                    <a:pt x="4209" y="11308"/>
                  </a:lnTo>
                  <a:lnTo>
                    <a:pt x="15852" y="13570"/>
                  </a:lnTo>
                  <a:lnTo>
                    <a:pt x="21046" y="11957"/>
                  </a:lnTo>
                  <a:lnTo>
                    <a:pt x="22261" y="5706"/>
                  </a:lnTo>
                  <a:lnTo>
                    <a:pt x="18051" y="2261"/>
                  </a:lnTo>
                  <a:lnTo>
                    <a:pt x="6408" y="0"/>
                  </a:lnTo>
                  <a:close/>
                </a:path>
              </a:pathLst>
            </a:custGeom>
            <a:solidFill>
              <a:srgbClr val="65B44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7" name="object 57"/>
            <p:cNvSpPr/>
            <p:nvPr/>
          </p:nvSpPr>
          <p:spPr>
            <a:xfrm>
              <a:off x="14452943" y="5774581"/>
              <a:ext cx="263525" cy="245110"/>
            </a:xfrm>
            <a:custGeom>
              <a:avLst/>
              <a:gdLst/>
              <a:ahLst/>
              <a:cxnLst/>
              <a:rect l="l" t="t" r="r" b="b"/>
              <a:pathLst>
                <a:path w="263525" h="245110">
                  <a:moveTo>
                    <a:pt x="263080" y="65760"/>
                  </a:moveTo>
                  <a:lnTo>
                    <a:pt x="259257" y="45529"/>
                  </a:lnTo>
                  <a:lnTo>
                    <a:pt x="248132" y="28206"/>
                  </a:lnTo>
                  <a:lnTo>
                    <a:pt x="230593" y="16065"/>
                  </a:lnTo>
                  <a:lnTo>
                    <a:pt x="209727" y="11684"/>
                  </a:lnTo>
                  <a:lnTo>
                    <a:pt x="189484" y="15506"/>
                  </a:lnTo>
                  <a:lnTo>
                    <a:pt x="172161" y="26644"/>
                  </a:lnTo>
                  <a:lnTo>
                    <a:pt x="160020" y="44183"/>
                  </a:lnTo>
                  <a:lnTo>
                    <a:pt x="119697" y="205854"/>
                  </a:lnTo>
                  <a:lnTo>
                    <a:pt x="105156" y="39865"/>
                  </a:lnTo>
                  <a:lnTo>
                    <a:pt x="95910" y="20650"/>
                  </a:lnTo>
                  <a:lnTo>
                    <a:pt x="80543" y="6946"/>
                  </a:lnTo>
                  <a:lnTo>
                    <a:pt x="61150" y="0"/>
                  </a:lnTo>
                  <a:lnTo>
                    <a:pt x="39852" y="1066"/>
                  </a:lnTo>
                  <a:lnTo>
                    <a:pt x="20637" y="10312"/>
                  </a:lnTo>
                  <a:lnTo>
                    <a:pt x="6934" y="25679"/>
                  </a:lnTo>
                  <a:lnTo>
                    <a:pt x="0" y="45059"/>
                  </a:lnTo>
                  <a:lnTo>
                    <a:pt x="1066" y="66370"/>
                  </a:lnTo>
                  <a:lnTo>
                    <a:pt x="70535" y="225666"/>
                  </a:lnTo>
                  <a:lnTo>
                    <a:pt x="75679" y="233362"/>
                  </a:lnTo>
                  <a:lnTo>
                    <a:pt x="82943" y="238645"/>
                  </a:lnTo>
                  <a:lnTo>
                    <a:pt x="91579" y="241147"/>
                  </a:lnTo>
                  <a:lnTo>
                    <a:pt x="100812" y="240499"/>
                  </a:lnTo>
                  <a:lnTo>
                    <a:pt x="109232" y="236664"/>
                  </a:lnTo>
                  <a:lnTo>
                    <a:pt x="115620" y="230339"/>
                  </a:lnTo>
                  <a:lnTo>
                    <a:pt x="118198" y="224917"/>
                  </a:lnTo>
                  <a:lnTo>
                    <a:pt x="119900" y="230670"/>
                  </a:lnTo>
                  <a:lnTo>
                    <a:pt x="125222" y="237909"/>
                  </a:lnTo>
                  <a:lnTo>
                    <a:pt x="132943" y="243027"/>
                  </a:lnTo>
                  <a:lnTo>
                    <a:pt x="141960" y="245110"/>
                  </a:lnTo>
                  <a:lnTo>
                    <a:pt x="150888" y="243992"/>
                  </a:lnTo>
                  <a:lnTo>
                    <a:pt x="158902" y="239903"/>
                  </a:lnTo>
                  <a:lnTo>
                    <a:pt x="165176" y="233121"/>
                  </a:lnTo>
                  <a:lnTo>
                    <a:pt x="258699" y="86639"/>
                  </a:lnTo>
                  <a:lnTo>
                    <a:pt x="263080" y="65760"/>
                  </a:lnTo>
                  <a:close/>
                </a:path>
              </a:pathLst>
            </a:custGeom>
            <a:solidFill>
              <a:srgbClr val="09684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8" name="object 58"/>
            <p:cNvSpPr/>
            <p:nvPr/>
          </p:nvSpPr>
          <p:spPr>
            <a:xfrm>
              <a:off x="14532907" y="5727878"/>
              <a:ext cx="107314" cy="246379"/>
            </a:xfrm>
            <a:custGeom>
              <a:avLst/>
              <a:gdLst/>
              <a:ahLst/>
              <a:cxnLst/>
              <a:rect l="l" t="t" r="r" b="b"/>
              <a:pathLst>
                <a:path w="107315" h="246379">
                  <a:moveTo>
                    <a:pt x="57746" y="0"/>
                  </a:moveTo>
                  <a:lnTo>
                    <a:pt x="36574" y="2564"/>
                  </a:lnTo>
                  <a:lnTo>
                    <a:pt x="18652" y="12699"/>
                  </a:lnTo>
                  <a:lnTo>
                    <a:pt x="5840" y="28817"/>
                  </a:lnTo>
                  <a:lnTo>
                    <a:pt x="0" y="49328"/>
                  </a:lnTo>
                  <a:lnTo>
                    <a:pt x="14470" y="222516"/>
                  </a:lnTo>
                  <a:lnTo>
                    <a:pt x="16867" y="231450"/>
                  </a:lnTo>
                  <a:lnTo>
                    <a:pt x="22052" y="238797"/>
                  </a:lnTo>
                  <a:lnTo>
                    <a:pt x="29423" y="243951"/>
                  </a:lnTo>
                  <a:lnTo>
                    <a:pt x="38375" y="246306"/>
                  </a:lnTo>
                  <a:lnTo>
                    <a:pt x="47586" y="245380"/>
                  </a:lnTo>
                  <a:lnTo>
                    <a:pt x="55672" y="241445"/>
                  </a:lnTo>
                  <a:lnTo>
                    <a:pt x="61942" y="235001"/>
                  </a:lnTo>
                  <a:lnTo>
                    <a:pt x="65704" y="226548"/>
                  </a:lnTo>
                  <a:lnTo>
                    <a:pt x="107085" y="57757"/>
                  </a:lnTo>
                  <a:lnTo>
                    <a:pt x="104516" y="36576"/>
                  </a:lnTo>
                  <a:lnTo>
                    <a:pt x="94380" y="18653"/>
                  </a:lnTo>
                  <a:lnTo>
                    <a:pt x="78262" y="5844"/>
                  </a:lnTo>
                  <a:lnTo>
                    <a:pt x="57746" y="0"/>
                  </a:lnTo>
                  <a:close/>
                </a:path>
              </a:pathLst>
            </a:custGeom>
            <a:solidFill>
              <a:srgbClr val="398D5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44671" y="5904479"/>
              <a:ext cx="248379" cy="57130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4457756" y="6162515"/>
              <a:ext cx="168910" cy="155575"/>
            </a:xfrm>
            <a:custGeom>
              <a:avLst/>
              <a:gdLst/>
              <a:ahLst/>
              <a:cxnLst/>
              <a:rect l="l" t="t" r="r" b="b"/>
              <a:pathLst>
                <a:path w="168909" h="155575">
                  <a:moveTo>
                    <a:pt x="90119" y="12026"/>
                  </a:moveTo>
                  <a:lnTo>
                    <a:pt x="85102" y="6146"/>
                  </a:lnTo>
                  <a:lnTo>
                    <a:pt x="6908" y="0"/>
                  </a:lnTo>
                  <a:lnTo>
                    <a:pt x="1041" y="5016"/>
                  </a:lnTo>
                  <a:lnTo>
                    <a:pt x="0" y="18478"/>
                  </a:lnTo>
                  <a:lnTo>
                    <a:pt x="5003" y="24333"/>
                  </a:lnTo>
                  <a:lnTo>
                    <a:pt x="83185" y="30480"/>
                  </a:lnTo>
                  <a:lnTo>
                    <a:pt x="89065" y="25476"/>
                  </a:lnTo>
                  <a:lnTo>
                    <a:pt x="90119" y="12026"/>
                  </a:lnTo>
                  <a:close/>
                </a:path>
                <a:path w="168909" h="155575">
                  <a:moveTo>
                    <a:pt x="168694" y="136512"/>
                  </a:moveTo>
                  <a:lnTo>
                    <a:pt x="163664" y="130644"/>
                  </a:lnTo>
                  <a:lnTo>
                    <a:pt x="130594" y="128028"/>
                  </a:lnTo>
                  <a:lnTo>
                    <a:pt x="124752" y="133045"/>
                  </a:lnTo>
                  <a:lnTo>
                    <a:pt x="123685" y="146507"/>
                  </a:lnTo>
                  <a:lnTo>
                    <a:pt x="128689" y="152361"/>
                  </a:lnTo>
                  <a:lnTo>
                    <a:pt x="161759" y="154978"/>
                  </a:lnTo>
                  <a:lnTo>
                    <a:pt x="167640" y="149974"/>
                  </a:lnTo>
                  <a:lnTo>
                    <a:pt x="168694" y="136512"/>
                  </a:lnTo>
                  <a:close/>
                </a:path>
              </a:pathLst>
            </a:custGeom>
            <a:solidFill>
              <a:srgbClr val="FFDBA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1" name="object 61"/>
            <p:cNvSpPr/>
            <p:nvPr/>
          </p:nvSpPr>
          <p:spPr>
            <a:xfrm>
              <a:off x="14727936" y="5742857"/>
              <a:ext cx="247650" cy="267335"/>
            </a:xfrm>
            <a:custGeom>
              <a:avLst/>
              <a:gdLst/>
              <a:ahLst/>
              <a:cxnLst/>
              <a:rect l="l" t="t" r="r" b="b"/>
              <a:pathLst>
                <a:path w="247650" h="267335">
                  <a:moveTo>
                    <a:pt x="247180" y="133019"/>
                  </a:moveTo>
                  <a:lnTo>
                    <a:pt x="244398" y="112610"/>
                  </a:lnTo>
                  <a:lnTo>
                    <a:pt x="233641" y="94195"/>
                  </a:lnTo>
                  <a:lnTo>
                    <a:pt x="216573" y="81407"/>
                  </a:lnTo>
                  <a:lnTo>
                    <a:pt x="196621" y="76327"/>
                  </a:lnTo>
                  <a:lnTo>
                    <a:pt x="176225" y="79095"/>
                  </a:lnTo>
                  <a:lnTo>
                    <a:pt x="157797" y="89852"/>
                  </a:lnTo>
                  <a:lnTo>
                    <a:pt x="52946" y="219316"/>
                  </a:lnTo>
                  <a:lnTo>
                    <a:pt x="109905" y="62763"/>
                  </a:lnTo>
                  <a:lnTo>
                    <a:pt x="109651" y="41427"/>
                  </a:lnTo>
                  <a:lnTo>
                    <a:pt x="101511" y="22517"/>
                  </a:lnTo>
                  <a:lnTo>
                    <a:pt x="86868" y="8026"/>
                  </a:lnTo>
                  <a:lnTo>
                    <a:pt x="67119" y="0"/>
                  </a:lnTo>
                  <a:lnTo>
                    <a:pt x="45796" y="254"/>
                  </a:lnTo>
                  <a:lnTo>
                    <a:pt x="26873" y="8394"/>
                  </a:lnTo>
                  <a:lnTo>
                    <a:pt x="12395" y="23025"/>
                  </a:lnTo>
                  <a:lnTo>
                    <a:pt x="4368" y="42786"/>
                  </a:lnTo>
                  <a:lnTo>
                    <a:pt x="0" y="216522"/>
                  </a:lnTo>
                  <a:lnTo>
                    <a:pt x="1409" y="225666"/>
                  </a:lnTo>
                  <a:lnTo>
                    <a:pt x="5765" y="233527"/>
                  </a:lnTo>
                  <a:lnTo>
                    <a:pt x="12534" y="239445"/>
                  </a:lnTo>
                  <a:lnTo>
                    <a:pt x="21183" y="242760"/>
                  </a:lnTo>
                  <a:lnTo>
                    <a:pt x="30429" y="242836"/>
                  </a:lnTo>
                  <a:lnTo>
                    <a:pt x="38900" y="239801"/>
                  </a:lnTo>
                  <a:lnTo>
                    <a:pt x="43522" y="235991"/>
                  </a:lnTo>
                  <a:lnTo>
                    <a:pt x="42633" y="241909"/>
                  </a:lnTo>
                  <a:lnTo>
                    <a:pt x="44386" y="250736"/>
                  </a:lnTo>
                  <a:lnTo>
                    <a:pt x="49225" y="258622"/>
                  </a:lnTo>
                  <a:lnTo>
                    <a:pt x="56515" y="264325"/>
                  </a:lnTo>
                  <a:lnTo>
                    <a:pt x="65074" y="267081"/>
                  </a:lnTo>
                  <a:lnTo>
                    <a:pt x="74066" y="266763"/>
                  </a:lnTo>
                  <a:lnTo>
                    <a:pt x="82638" y="263271"/>
                  </a:lnTo>
                  <a:lnTo>
                    <a:pt x="229298" y="170040"/>
                  </a:lnTo>
                  <a:lnTo>
                    <a:pt x="242100" y="152971"/>
                  </a:lnTo>
                  <a:lnTo>
                    <a:pt x="247180" y="133019"/>
                  </a:lnTo>
                  <a:close/>
                </a:path>
              </a:pathLst>
            </a:custGeom>
            <a:solidFill>
              <a:srgbClr val="09684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2" name="object 62"/>
            <p:cNvSpPr/>
            <p:nvPr/>
          </p:nvSpPr>
          <p:spPr>
            <a:xfrm>
              <a:off x="14769061" y="5734284"/>
              <a:ext cx="161925" cy="224790"/>
            </a:xfrm>
            <a:custGeom>
              <a:avLst/>
              <a:gdLst/>
              <a:ahLst/>
              <a:cxnLst/>
              <a:rect l="l" t="t" r="r" b="b"/>
              <a:pathLst>
                <a:path w="161925" h="224789">
                  <a:moveTo>
                    <a:pt x="114593" y="0"/>
                  </a:moveTo>
                  <a:lnTo>
                    <a:pt x="75642" y="10807"/>
                  </a:lnTo>
                  <a:lnTo>
                    <a:pt x="1607" y="190006"/>
                  </a:lnTo>
                  <a:lnTo>
                    <a:pt x="0" y="199119"/>
                  </a:lnTo>
                  <a:lnTo>
                    <a:pt x="1594" y="207969"/>
                  </a:lnTo>
                  <a:lnTo>
                    <a:pt x="6098" y="215751"/>
                  </a:lnTo>
                  <a:lnTo>
                    <a:pt x="13219" y="221660"/>
                  </a:lnTo>
                  <a:lnTo>
                    <a:pt x="21953" y="224717"/>
                  </a:lnTo>
                  <a:lnTo>
                    <a:pt x="30944" y="224573"/>
                  </a:lnTo>
                  <a:lnTo>
                    <a:pt x="39350" y="221386"/>
                  </a:lnTo>
                  <a:lnTo>
                    <a:pt x="46328" y="215314"/>
                  </a:lnTo>
                  <a:lnTo>
                    <a:pt x="155163" y="79821"/>
                  </a:lnTo>
                  <a:lnTo>
                    <a:pt x="161790" y="59541"/>
                  </a:lnTo>
                  <a:lnTo>
                    <a:pt x="160181" y="39015"/>
                  </a:lnTo>
                  <a:lnTo>
                    <a:pt x="150990" y="20591"/>
                  </a:lnTo>
                  <a:lnTo>
                    <a:pt x="134870" y="6619"/>
                  </a:lnTo>
                  <a:lnTo>
                    <a:pt x="114593" y="0"/>
                  </a:lnTo>
                  <a:close/>
                </a:path>
              </a:pathLst>
            </a:custGeom>
            <a:solidFill>
              <a:srgbClr val="398D5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05555" y="5880530"/>
              <a:ext cx="375276" cy="521223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4591982" y="6045459"/>
              <a:ext cx="254635" cy="242570"/>
            </a:xfrm>
            <a:custGeom>
              <a:avLst/>
              <a:gdLst/>
              <a:ahLst/>
              <a:cxnLst/>
              <a:rect l="l" t="t" r="r" b="b"/>
              <a:pathLst>
                <a:path w="254634" h="242570">
                  <a:moveTo>
                    <a:pt x="84416" y="82194"/>
                  </a:moveTo>
                  <a:lnTo>
                    <a:pt x="82334" y="74739"/>
                  </a:lnTo>
                  <a:lnTo>
                    <a:pt x="14084" y="36118"/>
                  </a:lnTo>
                  <a:lnTo>
                    <a:pt x="6642" y="38188"/>
                  </a:lnTo>
                  <a:lnTo>
                    <a:pt x="0" y="49936"/>
                  </a:lnTo>
                  <a:lnTo>
                    <a:pt x="2057" y="57378"/>
                  </a:lnTo>
                  <a:lnTo>
                    <a:pt x="70319" y="95986"/>
                  </a:lnTo>
                  <a:lnTo>
                    <a:pt x="77762" y="93941"/>
                  </a:lnTo>
                  <a:lnTo>
                    <a:pt x="84416" y="82194"/>
                  </a:lnTo>
                  <a:close/>
                </a:path>
                <a:path w="254634" h="242570">
                  <a:moveTo>
                    <a:pt x="103009" y="228219"/>
                  </a:moveTo>
                  <a:lnTo>
                    <a:pt x="100939" y="220776"/>
                  </a:lnTo>
                  <a:lnTo>
                    <a:pt x="72072" y="204431"/>
                  </a:lnTo>
                  <a:lnTo>
                    <a:pt x="64630" y="206502"/>
                  </a:lnTo>
                  <a:lnTo>
                    <a:pt x="58000" y="218249"/>
                  </a:lnTo>
                  <a:lnTo>
                    <a:pt x="60058" y="225679"/>
                  </a:lnTo>
                  <a:lnTo>
                    <a:pt x="88912" y="242023"/>
                  </a:lnTo>
                  <a:lnTo>
                    <a:pt x="96354" y="239966"/>
                  </a:lnTo>
                  <a:lnTo>
                    <a:pt x="103009" y="228219"/>
                  </a:lnTo>
                  <a:close/>
                </a:path>
                <a:path w="254634" h="242570">
                  <a:moveTo>
                    <a:pt x="254317" y="47663"/>
                  </a:moveTo>
                  <a:lnTo>
                    <a:pt x="252260" y="40220"/>
                  </a:lnTo>
                  <a:lnTo>
                    <a:pt x="181178" y="0"/>
                  </a:lnTo>
                  <a:lnTo>
                    <a:pt x="173748" y="2082"/>
                  </a:lnTo>
                  <a:lnTo>
                    <a:pt x="167106" y="13830"/>
                  </a:lnTo>
                  <a:lnTo>
                    <a:pt x="169164" y="21259"/>
                  </a:lnTo>
                  <a:lnTo>
                    <a:pt x="240245" y="61480"/>
                  </a:lnTo>
                  <a:lnTo>
                    <a:pt x="247675" y="59410"/>
                  </a:lnTo>
                  <a:lnTo>
                    <a:pt x="254317" y="47663"/>
                  </a:lnTo>
                  <a:close/>
                </a:path>
              </a:pathLst>
            </a:custGeom>
            <a:solidFill>
              <a:srgbClr val="FFDBA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37801" y="6094055"/>
              <a:ext cx="575898" cy="90049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41582" y="6094055"/>
              <a:ext cx="672116" cy="3730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13699" y="6094055"/>
              <a:ext cx="575898" cy="90049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13699" y="6094055"/>
              <a:ext cx="672116" cy="3730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66054" y="6724318"/>
              <a:ext cx="178005" cy="205135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3911059" y="5347836"/>
              <a:ext cx="810895" cy="280035"/>
            </a:xfrm>
            <a:custGeom>
              <a:avLst/>
              <a:gdLst/>
              <a:ahLst/>
              <a:cxnLst/>
              <a:rect l="l" t="t" r="r" b="b"/>
              <a:pathLst>
                <a:path w="810894" h="280035">
                  <a:moveTo>
                    <a:pt x="192506" y="264922"/>
                  </a:moveTo>
                  <a:lnTo>
                    <a:pt x="14808" y="87223"/>
                  </a:lnTo>
                  <a:lnTo>
                    <a:pt x="0" y="102031"/>
                  </a:lnTo>
                  <a:lnTo>
                    <a:pt x="177698" y="279730"/>
                  </a:lnTo>
                  <a:lnTo>
                    <a:pt x="192506" y="264922"/>
                  </a:lnTo>
                  <a:close/>
                </a:path>
                <a:path w="810894" h="280035">
                  <a:moveTo>
                    <a:pt x="413105" y="0"/>
                  </a:moveTo>
                  <a:lnTo>
                    <a:pt x="392163" y="0"/>
                  </a:lnTo>
                  <a:lnTo>
                    <a:pt x="392163" y="251307"/>
                  </a:lnTo>
                  <a:lnTo>
                    <a:pt x="413105" y="251307"/>
                  </a:lnTo>
                  <a:lnTo>
                    <a:pt x="413105" y="0"/>
                  </a:lnTo>
                  <a:close/>
                </a:path>
                <a:path w="810894" h="280035">
                  <a:moveTo>
                    <a:pt x="810298" y="102031"/>
                  </a:moveTo>
                  <a:lnTo>
                    <a:pt x="795489" y="87223"/>
                  </a:lnTo>
                  <a:lnTo>
                    <a:pt x="617791" y="264922"/>
                  </a:lnTo>
                  <a:lnTo>
                    <a:pt x="632599" y="279730"/>
                  </a:lnTo>
                  <a:lnTo>
                    <a:pt x="810298" y="102031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1" name="object 7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423634" y="6764191"/>
              <a:ext cx="638497" cy="120357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5414638" y="6879380"/>
              <a:ext cx="323215" cy="1068070"/>
            </a:xfrm>
            <a:custGeom>
              <a:avLst/>
              <a:gdLst/>
              <a:ahLst/>
              <a:cxnLst/>
              <a:rect l="l" t="t" r="r" b="b"/>
              <a:pathLst>
                <a:path w="323215" h="1068070">
                  <a:moveTo>
                    <a:pt x="176504" y="1068031"/>
                  </a:moveTo>
                  <a:lnTo>
                    <a:pt x="156146" y="1053477"/>
                  </a:lnTo>
                  <a:lnTo>
                    <a:pt x="114769" y="1003490"/>
                  </a:lnTo>
                  <a:lnTo>
                    <a:pt x="81940" y="908532"/>
                  </a:lnTo>
                  <a:lnTo>
                    <a:pt x="87223" y="759066"/>
                  </a:lnTo>
                  <a:lnTo>
                    <a:pt x="101409" y="718121"/>
                  </a:lnTo>
                  <a:lnTo>
                    <a:pt x="116357" y="676211"/>
                  </a:lnTo>
                  <a:lnTo>
                    <a:pt x="134099" y="628256"/>
                  </a:lnTo>
                  <a:lnTo>
                    <a:pt x="102616" y="650849"/>
                  </a:lnTo>
                  <a:lnTo>
                    <a:pt x="41338" y="716686"/>
                  </a:lnTo>
                  <a:lnTo>
                    <a:pt x="0" y="822820"/>
                  </a:lnTo>
                  <a:lnTo>
                    <a:pt x="28346" y="966317"/>
                  </a:lnTo>
                  <a:lnTo>
                    <a:pt x="37884" y="979233"/>
                  </a:lnTo>
                  <a:lnTo>
                    <a:pt x="66103" y="1009256"/>
                  </a:lnTo>
                  <a:lnTo>
                    <a:pt x="112483" y="1043228"/>
                  </a:lnTo>
                  <a:lnTo>
                    <a:pt x="176504" y="1068031"/>
                  </a:lnTo>
                  <a:close/>
                </a:path>
                <a:path w="323215" h="1068070">
                  <a:moveTo>
                    <a:pt x="323100" y="519455"/>
                  </a:moveTo>
                  <a:lnTo>
                    <a:pt x="303872" y="514489"/>
                  </a:lnTo>
                  <a:lnTo>
                    <a:pt x="263055" y="483336"/>
                  </a:lnTo>
                  <a:lnTo>
                    <a:pt x="225907" y="401574"/>
                  </a:lnTo>
                  <a:lnTo>
                    <a:pt x="217728" y="244805"/>
                  </a:lnTo>
                  <a:lnTo>
                    <a:pt x="223608" y="218643"/>
                  </a:lnTo>
                  <a:lnTo>
                    <a:pt x="240944" y="154647"/>
                  </a:lnTo>
                  <a:lnTo>
                    <a:pt x="269328" y="74523"/>
                  </a:lnTo>
                  <a:lnTo>
                    <a:pt x="308292" y="0"/>
                  </a:lnTo>
                  <a:lnTo>
                    <a:pt x="269214" y="34556"/>
                  </a:lnTo>
                  <a:lnTo>
                    <a:pt x="194081" y="128676"/>
                  </a:lnTo>
                  <a:lnTo>
                    <a:pt x="146062" y="268020"/>
                  </a:lnTo>
                  <a:lnTo>
                    <a:pt x="188302" y="438251"/>
                  </a:lnTo>
                  <a:lnTo>
                    <a:pt x="190792" y="443738"/>
                  </a:lnTo>
                  <a:lnTo>
                    <a:pt x="199034" y="457060"/>
                  </a:lnTo>
                  <a:lnTo>
                    <a:pt x="214160" y="473519"/>
                  </a:lnTo>
                  <a:lnTo>
                    <a:pt x="237324" y="488416"/>
                  </a:lnTo>
                  <a:lnTo>
                    <a:pt x="237680" y="554951"/>
                  </a:lnTo>
                  <a:lnTo>
                    <a:pt x="242404" y="548398"/>
                  </a:lnTo>
                  <a:lnTo>
                    <a:pt x="257416" y="534517"/>
                  </a:lnTo>
                  <a:lnTo>
                    <a:pt x="283908" y="521982"/>
                  </a:lnTo>
                  <a:lnTo>
                    <a:pt x="323100" y="519455"/>
                  </a:lnTo>
                  <a:close/>
                </a:path>
              </a:pathLst>
            </a:custGeom>
            <a:solidFill>
              <a:srgbClr val="EDA7A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3" name="object 7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75768" y="8044154"/>
              <a:ext cx="550328" cy="290669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5371615" y="8041639"/>
              <a:ext cx="167640" cy="293370"/>
            </a:xfrm>
            <a:custGeom>
              <a:avLst/>
              <a:gdLst/>
              <a:ahLst/>
              <a:cxnLst/>
              <a:rect l="l" t="t" r="r" b="b"/>
              <a:pathLst>
                <a:path w="167640" h="293370">
                  <a:moveTo>
                    <a:pt x="167178" y="0"/>
                  </a:moveTo>
                  <a:lnTo>
                    <a:pt x="115094" y="16580"/>
                  </a:lnTo>
                  <a:lnTo>
                    <a:pt x="67007" y="55157"/>
                  </a:lnTo>
                  <a:lnTo>
                    <a:pt x="33247" y="109736"/>
                  </a:lnTo>
                  <a:lnTo>
                    <a:pt x="18142" y="145310"/>
                  </a:lnTo>
                  <a:lnTo>
                    <a:pt x="6201" y="185863"/>
                  </a:lnTo>
                  <a:lnTo>
                    <a:pt x="0" y="230088"/>
                  </a:lnTo>
                  <a:lnTo>
                    <a:pt x="2112" y="276679"/>
                  </a:lnTo>
                  <a:lnTo>
                    <a:pt x="6616" y="293184"/>
                  </a:lnTo>
                  <a:lnTo>
                    <a:pt x="97463" y="293184"/>
                  </a:lnTo>
                  <a:lnTo>
                    <a:pt x="92347" y="266934"/>
                  </a:lnTo>
                  <a:lnTo>
                    <a:pt x="110946" y="127331"/>
                  </a:lnTo>
                  <a:lnTo>
                    <a:pt x="147377" y="34006"/>
                  </a:lnTo>
                  <a:lnTo>
                    <a:pt x="167178" y="0"/>
                  </a:lnTo>
                  <a:close/>
                </a:path>
              </a:pathLst>
            </a:custGeom>
            <a:solidFill>
              <a:srgbClr val="EDA7A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5" name="object 75"/>
            <p:cNvSpPr/>
            <p:nvPr/>
          </p:nvSpPr>
          <p:spPr>
            <a:xfrm>
              <a:off x="12054983" y="5878805"/>
              <a:ext cx="1061720" cy="1354455"/>
            </a:xfrm>
            <a:custGeom>
              <a:avLst/>
              <a:gdLst/>
              <a:ahLst/>
              <a:cxnLst/>
              <a:rect l="l" t="t" r="r" b="b"/>
              <a:pathLst>
                <a:path w="1061719" h="1354454">
                  <a:moveTo>
                    <a:pt x="983205" y="0"/>
                  </a:moveTo>
                  <a:lnTo>
                    <a:pt x="852440" y="10177"/>
                  </a:lnTo>
                  <a:lnTo>
                    <a:pt x="742192" y="131676"/>
                  </a:lnTo>
                  <a:lnTo>
                    <a:pt x="666065" y="272235"/>
                  </a:lnTo>
                  <a:lnTo>
                    <a:pt x="637666" y="339591"/>
                  </a:lnTo>
                  <a:lnTo>
                    <a:pt x="590851" y="407879"/>
                  </a:lnTo>
                  <a:lnTo>
                    <a:pt x="539517" y="465751"/>
                  </a:lnTo>
                  <a:lnTo>
                    <a:pt x="498117" y="505861"/>
                  </a:lnTo>
                  <a:lnTo>
                    <a:pt x="481105" y="520863"/>
                  </a:lnTo>
                  <a:lnTo>
                    <a:pt x="339508" y="669594"/>
                  </a:lnTo>
                  <a:lnTo>
                    <a:pt x="181508" y="954025"/>
                  </a:lnTo>
                  <a:lnTo>
                    <a:pt x="53031" y="1230231"/>
                  </a:lnTo>
                  <a:lnTo>
                    <a:pt x="0" y="1354283"/>
                  </a:lnTo>
                  <a:lnTo>
                    <a:pt x="792792" y="1000566"/>
                  </a:lnTo>
                  <a:lnTo>
                    <a:pt x="809271" y="951614"/>
                  </a:lnTo>
                  <a:lnTo>
                    <a:pt x="826504" y="916394"/>
                  </a:lnTo>
                  <a:lnTo>
                    <a:pt x="840080" y="895112"/>
                  </a:lnTo>
                  <a:lnTo>
                    <a:pt x="845586" y="887972"/>
                  </a:lnTo>
                  <a:lnTo>
                    <a:pt x="896205" y="851198"/>
                  </a:lnTo>
                  <a:lnTo>
                    <a:pt x="935297" y="810333"/>
                  </a:lnTo>
                  <a:lnTo>
                    <a:pt x="960490" y="777169"/>
                  </a:lnTo>
                  <a:lnTo>
                    <a:pt x="969415" y="763495"/>
                  </a:lnTo>
                  <a:lnTo>
                    <a:pt x="1061649" y="347671"/>
                  </a:lnTo>
                  <a:lnTo>
                    <a:pt x="1056381" y="118167"/>
                  </a:lnTo>
                  <a:lnTo>
                    <a:pt x="1011077" y="20453"/>
                  </a:lnTo>
                  <a:lnTo>
                    <a:pt x="983205" y="0"/>
                  </a:lnTo>
                  <a:close/>
                </a:path>
              </a:pathLst>
            </a:custGeom>
            <a:solidFill>
              <a:srgbClr val="FFCFC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2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600" dirty="0" smtClean="0">
            <a:solidFill>
              <a:srgbClr val="333333"/>
            </a:solidFill>
            <a:latin typeface="에스코어 드림 3 Light" panose="020B0303030302020204" pitchFamily="34" charset="-127"/>
            <a:ea typeface="에스코어 드림 3 Light" panose="020B0303030302020204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png" /></Relationships>
</file>

<file path=ppt/webextensions/webextension1.xml><?xml version="1.0" encoding="utf-8"?>
<we:webextension xmlns:we="http://schemas.microsoft.com/office/webextensions/webextension/2010/11" id="{F82A8F24-DD06-4E30-9296-C9A1DE18E72B}">
  <we:reference id="wa104295828" version="1.9.0.0" store="ko-K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youngfarmer.web.app&quot;,&quot;values&quot;:{},&quot;data&quot;:{&quot;uri&quot;:&quot;youngfarmer.web.app&quot;},&quot;secure&quot;:false}],&quot;name&quot;:&quot;youngfarmer.web.app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1348</Words>
  <Application>Microsoft Office PowerPoint</Application>
  <PresentationFormat>와이드스크린</PresentationFormat>
  <Paragraphs>275</Paragraphs>
  <Slides>35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37" baseType="lpstr"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Problem</vt:lpstr>
      <vt:lpstr>보수적이던 기존 농부는 줄어들고, 새로운 것을 적극 수용하는 청년층 농부가 급격히 증가</vt:lpstr>
      <vt:lpstr>불필요한 유통단계로 인해 복잡하며 비효율적인 기존 구조 -&gt; 유통단계 간소화를 통해 농업인, 소비자 모두에게 윈윈</vt:lpstr>
      <vt:lpstr>“ 직거래를 하고 싶은데 어디다 어떻게 올려야 할지 모르겠어요. ”</vt:lpstr>
      <vt:lpstr>“ 마트/시장 과일 너무 비싸고 신선하지도 않아요. ”</vt:lpstr>
      <vt:lpstr>Solution</vt:lpstr>
      <vt:lpstr>단순히 맛있고 신선한 사과를 싸게 먹고 싶었을 뿐인데 고민이 너무 많아짐</vt:lpstr>
      <vt:lpstr>우수한 품질의 농수축산물을 생산하는 생산자와 소비자를 연결하는 오픈마켓</vt:lpstr>
      <vt:lpstr>소비자와 농업인의 진짜 직접 거래</vt:lpstr>
      <vt:lpstr>PowerPoint 프레젠테이션</vt:lpstr>
      <vt:lpstr>갓 수확한 신선한 과일을, 고민 없이, 집 안에서 받아볼 수 있는 ‘청년농부'</vt:lpstr>
      <vt:lpstr>전체 농산물 거래 규모 &gt; 직거래 시장 규모 &gt; 경쟁사 시장 규모</vt:lpstr>
      <vt:lpstr>Scale-Up</vt:lpstr>
      <vt:lpstr>        판매처 농가 5개 네트워크 보유, 긍정적 반응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 병우</dc:creator>
  <cp:lastModifiedBy>j bw</cp:lastModifiedBy>
  <cp:revision>416</cp:revision>
  <dcterms:created xsi:type="dcterms:W3CDTF">2022-09-27T08:16:13Z</dcterms:created>
  <dcterms:modified xsi:type="dcterms:W3CDTF">2022-10-13T06:00:59Z</dcterms:modified>
</cp:coreProperties>
</file>